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3"/>
  </p:handoutMasterIdLst>
  <p:sldIdLst>
    <p:sldId id="256" r:id="rId5"/>
    <p:sldId id="257" r:id="rId6"/>
    <p:sldId id="264" r:id="rId7"/>
    <p:sldId id="258" r:id="rId8"/>
    <p:sldId id="263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4488"/>
    <a:srgbClr val="002041"/>
    <a:srgbClr val="002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6327"/>
  </p:normalViewPr>
  <p:slideViewPr>
    <p:cSldViewPr snapToGrid="0">
      <p:cViewPr varScale="1">
        <p:scale>
          <a:sx n="103" d="100"/>
          <a:sy n="103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38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70472-2417-4CFF-8F4B-86A9ECACB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3A790-7CD7-4656-9248-7F7EC6A68D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BED96-E13E-40D2-8B36-D5D1EE4DF4CC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95F85-DB66-4240-AD15-015D87585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91CDE-2117-480B-8D31-A7E1956B2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D056E-D47B-40E2-9AA9-C8B9A11E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2C13-0E03-453B-B647-A0343D0EC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473"/>
            <a:ext cx="12192000" cy="1109050"/>
          </a:xfrm>
        </p:spPr>
        <p:txBody>
          <a:bodyPr anchor="b"/>
          <a:lstStyle>
            <a:lvl1pPr algn="ctr">
              <a:defRPr sz="6000">
                <a:latin typeface="Franklin Gothic Demi Cond" panose="020B07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5971D-A47A-4144-AA31-F69141EE4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4118"/>
            <a:ext cx="9144000" cy="4901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61BE-84FE-4F90-BFB7-3E3BBB55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76432" y="6356350"/>
            <a:ext cx="851452" cy="365125"/>
          </a:xfrm>
        </p:spPr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8626B-A4AF-4EBF-83FA-774D1555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5132" y="6356350"/>
            <a:ext cx="3028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163B4-8F9E-4424-8E60-EBEA87D6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118" y="6355797"/>
            <a:ext cx="571500" cy="365125"/>
          </a:xfrm>
        </p:spPr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2AF4BF-C095-479B-9F49-52AF1C2A0B08}"/>
              </a:ext>
            </a:extLst>
          </p:cNvPr>
          <p:cNvCxnSpPr/>
          <p:nvPr userDrawn="1"/>
        </p:nvCxnSpPr>
        <p:spPr>
          <a:xfrm>
            <a:off x="3064010" y="3633665"/>
            <a:ext cx="61194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4096061-73F1-4D16-4B8C-8A562746A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9322"/>
            <a:ext cx="3472070" cy="1848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CEC355-7FC9-8CDA-C13E-D0E81F9BE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932" y="5667927"/>
            <a:ext cx="3472070" cy="11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FB9-1F83-429C-9B2D-F44C82AF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1ED5C-C689-49EF-94E8-A26DED63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71A4C-2F9B-42DF-9068-6BD821D3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FD69D-E966-4237-ABAE-9EDDC8DB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3DA64-570F-46A8-90B3-2B966D40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4A5C4-8037-4AB4-BCE0-52813463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CB93-0C4D-4D2F-994B-22229527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0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9798-8E8D-4D58-A835-B7F22A99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D257-8B4B-424C-B8C3-4932BD82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4AC86-8264-45B0-9FE7-AE31BB2C3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2E361-E17F-4D9B-A951-4BA6A862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AE560-F1D0-408F-9E5E-78A7CEF6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08D6F-78AB-4F79-BB55-BDACCEE1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4382-084E-42EE-BF16-05EC656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DBF63-DBAD-4105-9980-51871E80F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84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A0B3E-E89C-4727-8286-E83D735AA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D0AF4-8BEE-445D-BB5A-CDC86631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C5F22-1F95-46D5-A599-72C12C3D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3461C-8A21-4125-929B-0A75DAD7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75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3DC8-4A67-4A0D-9E76-F5449BE5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08D83-0D23-4B58-BCE7-356B66F8D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E430E-5FA2-41EE-923F-889F08EB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CD816-F495-42AF-A710-7E636A9D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787E4-78FA-446A-A01A-AB5CE8E5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7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7A9B3-E328-4D42-9323-AE765D9C7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26665-975C-4B7C-9F5E-D8F881FDA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17FCB-53D2-42A2-BD18-7C6BAEDD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21A6-C235-406F-B466-7E269963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8E4F4-974C-47CB-94C0-E2F00B63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31DE55-E059-49B0-9A9A-1C4CD8A10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1"/>
          <a:stretch/>
        </p:blipFill>
        <p:spPr>
          <a:xfrm>
            <a:off x="7071100" y="0"/>
            <a:ext cx="51550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82C13-0E03-453B-B647-A0343D0EC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26" y="2169962"/>
            <a:ext cx="6854093" cy="1381125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5971D-A47A-4144-AA31-F69141EE4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27" y="3817649"/>
            <a:ext cx="6854092" cy="6104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61BE-84FE-4F90-BFB7-3E3BBB55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8274" y="6369598"/>
            <a:ext cx="1139687" cy="365125"/>
          </a:xfrm>
        </p:spPr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8626B-A4AF-4EBF-83FA-774D1555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2737" y="6362973"/>
            <a:ext cx="1558753" cy="3783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163B4-8F9E-4424-8E60-EBEA87D6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6267" y="6371766"/>
            <a:ext cx="817825" cy="369580"/>
          </a:xfrm>
        </p:spPr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0057F-D86A-49EA-A508-AC7958942E5A}"/>
              </a:ext>
            </a:extLst>
          </p:cNvPr>
          <p:cNvCxnSpPr/>
          <p:nvPr userDrawn="1"/>
        </p:nvCxnSpPr>
        <p:spPr>
          <a:xfrm>
            <a:off x="414215" y="3670179"/>
            <a:ext cx="61194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56F7F-4FD9-E435-A361-43557C295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932" y="5667927"/>
            <a:ext cx="3472070" cy="1190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82C13-0E03-453B-B647-A0343D0EC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6157" y="2286616"/>
            <a:ext cx="6854093" cy="1381125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5971D-A47A-4144-AA31-F69141EE4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6158" y="4098456"/>
            <a:ext cx="6854092" cy="6104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61BE-84FE-4F90-BFB7-3E3BBB55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1031" y="6486252"/>
            <a:ext cx="2743200" cy="365125"/>
          </a:xfrm>
        </p:spPr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8626B-A4AF-4EBF-83FA-774D1555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1774" y="6479627"/>
            <a:ext cx="2743200" cy="37837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163B4-8F9E-4424-8E60-EBEA87D6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424" y="6488420"/>
            <a:ext cx="1188699" cy="369580"/>
          </a:xfrm>
        </p:spPr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0057F-D86A-49EA-A508-AC7958942E5A}"/>
              </a:ext>
            </a:extLst>
          </p:cNvPr>
          <p:cNvCxnSpPr/>
          <p:nvPr userDrawn="1"/>
        </p:nvCxnSpPr>
        <p:spPr>
          <a:xfrm>
            <a:off x="5625246" y="3786833"/>
            <a:ext cx="61194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ign on a pole&#10;&#10;Description automatically generated with medium confidence">
            <a:extLst>
              <a:ext uri="{FF2B5EF4-FFF2-40B4-BE49-F238E27FC236}">
                <a16:creationId xmlns:a16="http://schemas.microsoft.com/office/drawing/2014/main" id="{6622A085-B540-4A76-B169-5C055CD38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0" y="-6623"/>
            <a:ext cx="5070354" cy="6858000"/>
          </a:xfrm>
          <a:prstGeom prst="rect">
            <a:avLst/>
          </a:prstGeom>
        </p:spPr>
      </p:pic>
      <p:pic>
        <p:nvPicPr>
          <p:cNvPr id="10" name="Picture 9" descr="A picture containing tree, outdoor, sky, building&#10;&#10;Description automatically generated">
            <a:extLst>
              <a:ext uri="{FF2B5EF4-FFF2-40B4-BE49-F238E27FC236}">
                <a16:creationId xmlns:a16="http://schemas.microsoft.com/office/drawing/2014/main" id="{06480A5B-E8F6-4B65-A8A9-2C5285247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0" y="-6622"/>
            <a:ext cx="5070354" cy="68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3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B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1587-0352-4A4C-ADCD-DC01E05F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07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F0E0-D463-4040-9785-976E41A4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07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0D74B-44C9-455C-BD0A-4D80B2E1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9169" y="6356350"/>
            <a:ext cx="732183" cy="365125"/>
          </a:xfrm>
        </p:spPr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01C3-0ADA-4F10-9E69-E004658A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EB0B5-FB81-4936-A326-D68C520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0648" y="6342545"/>
            <a:ext cx="588065" cy="365125"/>
          </a:xfrm>
        </p:spPr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hiteBG-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869DF0-EE3F-9A6E-2E53-6600131570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396" y="5751442"/>
            <a:ext cx="3874604" cy="1106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BE838D-E0DE-9D89-F352-1035D90281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0487"/>
            <a:ext cx="3326296" cy="1225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01587-0352-4A4C-ADCD-DC01E05F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0725" cy="1325563"/>
          </a:xfrm>
        </p:spPr>
        <p:txBody>
          <a:bodyPr/>
          <a:lstStyle>
            <a:lvl1pPr>
              <a:defRPr>
                <a:solidFill>
                  <a:srgbClr val="0044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F0E0-D463-4040-9785-976E41A4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40726" cy="3925818"/>
          </a:xfrm>
        </p:spPr>
        <p:txBody>
          <a:bodyPr/>
          <a:lstStyle>
            <a:lvl1pPr>
              <a:defRPr>
                <a:solidFill>
                  <a:srgbClr val="004488"/>
                </a:solidFill>
              </a:defRPr>
            </a:lvl1pPr>
            <a:lvl2pPr>
              <a:defRPr>
                <a:solidFill>
                  <a:srgbClr val="004488"/>
                </a:solidFill>
              </a:defRPr>
            </a:lvl2pPr>
            <a:lvl3pPr>
              <a:defRPr>
                <a:solidFill>
                  <a:srgbClr val="004488"/>
                </a:solidFill>
              </a:defRPr>
            </a:lvl3pPr>
            <a:lvl4pPr>
              <a:defRPr>
                <a:solidFill>
                  <a:srgbClr val="004488"/>
                </a:solidFill>
              </a:defRPr>
            </a:lvl4pPr>
            <a:lvl5pPr>
              <a:defRPr>
                <a:solidFill>
                  <a:srgbClr val="00448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0D74B-44C9-455C-BD0A-4D80B2E1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8" y="6356350"/>
            <a:ext cx="665922" cy="365125"/>
          </a:xfrm>
        </p:spPr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01C3-0ADA-4F10-9E69-E004658A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EB0B5-FB81-4936-A326-D68C520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7396" y="6356349"/>
            <a:ext cx="680830" cy="365125"/>
          </a:xfrm>
        </p:spPr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B786-5750-421F-9880-2A1D24CF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836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194B-890F-4FCD-B91C-A3383022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836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69E61-B0CC-49EC-81C3-1488BEF0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35B10-9EA9-4AE2-BB87-F760DC0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BB08-E3F6-46E5-ADD5-74015C31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Presidents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B786-5750-421F-9880-2A1D24CF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836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194B-890F-4FCD-B91C-A3383022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836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69E61-B0CC-49EC-81C3-1488BEF0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35B10-9EA9-4AE2-BB87-F760DC0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BB08-E3F6-46E5-ADD5-74015C31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99C9-6BC2-4C56-8592-C128EBC4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24B7E-B794-4980-AE5E-3E2433323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B53A1-A7BB-4D13-A8BE-69580238B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95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672F6-91F8-4A8D-9953-263013ED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7DAEC-2E30-483F-BD7F-860E3B00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3DC29-2E33-455D-8208-27D4C894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9215-A3C0-491B-AAEA-B500AF81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2440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075B9-3411-4919-A3F6-91701877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6EC95-B0B3-4C21-AF72-4A04C8D65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9A212-C2B6-4F3D-BD8E-BECB36CA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919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1CEDE-A8C9-424B-ACBB-3824448C7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919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51F0D5-03EB-422D-AE67-D0910828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6A218-2B00-4406-91FD-DF06693F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82B93-335A-44FE-A73E-3A26BE32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29731-B73F-4BCF-A118-3E43E457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B166-400B-4907-975F-AAEAC169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9829800" cy="395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91CF6-6CA4-4BEB-80E7-ED253E2AF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8BA0-B228-4BAA-811E-B58461B01AB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335C1-3932-471A-8D04-D1C68C9A2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36196-738B-4DCC-B3E4-B062678F5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0648" y="6356350"/>
            <a:ext cx="614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2F5A-BBD9-4F67-86FE-8909658B30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A6ED8-38A5-B243-3AE2-570B666F5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9322"/>
            <a:ext cx="3472070" cy="1848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4DCAA3-BE31-DF2E-7922-A37055155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932" y="5667927"/>
            <a:ext cx="3472070" cy="11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19D0-2B96-4CBD-8555-92E147A3CC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Seton Hall University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18944-1B23-410A-B5B1-DA0F75AC2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for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976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76F5-FF7F-487E-A870-D64A50055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5E6A0-316E-4C7A-B28E-6000814EA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Alternate Title Slide Example</a:t>
            </a:r>
          </a:p>
        </p:txBody>
      </p:sp>
    </p:spTree>
    <p:extLst>
      <p:ext uri="{BB962C8B-B14F-4D97-AF65-F5344CB8AC3E}">
        <p14:creationId xmlns:p14="http://schemas.microsoft.com/office/powerpoint/2010/main" val="308461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01DF-4D0D-BF74-D9B3-CBA7BA5F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C9F1-17C5-C3FC-92AD-15535874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44B3-BB26-4851-9295-380BEC42B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22B05-7B5F-421B-8185-A2167F1ED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Alternate Title Slide Example</a:t>
            </a:r>
          </a:p>
        </p:txBody>
      </p:sp>
    </p:spTree>
    <p:extLst>
      <p:ext uri="{BB962C8B-B14F-4D97-AF65-F5344CB8AC3E}">
        <p14:creationId xmlns:p14="http://schemas.microsoft.com/office/powerpoint/2010/main" val="123568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858F-A031-4062-A4D2-0D71A612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33306"/>
            <a:ext cx="9836150" cy="2852737"/>
          </a:xfrm>
        </p:spPr>
        <p:txBody>
          <a:bodyPr>
            <a:normAutofit/>
          </a:bodyPr>
          <a:lstStyle/>
          <a:p>
            <a:r>
              <a:rPr lang="en-US" sz="11500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E2490-8E03-414A-8623-B96CCD4A1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Use this to break up slides into sub-sections</a:t>
            </a:r>
          </a:p>
          <a:p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1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61ED-04D9-4D1A-A517-63B4EA4D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Content</a:t>
            </a:r>
          </a:p>
        </p:txBody>
      </p:sp>
      <p:pic>
        <p:nvPicPr>
          <p:cNvPr id="6" name="Picture Placeholder 5" descr="A high angle view of people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C6667B5F-17A7-474C-AA49-9DF73CEF2F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671D2-E15B-48AB-A6B6-498A5D6AC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with caption example.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maximus </a:t>
            </a:r>
            <a:r>
              <a:rPr lang="en-US" dirty="0" err="1"/>
              <a:t>congue</a:t>
            </a:r>
            <a:r>
              <a:rPr lang="en-US" dirty="0"/>
              <a:t> diam vel </a:t>
            </a:r>
            <a:r>
              <a:rPr lang="en-US" dirty="0" err="1"/>
              <a:t>volutpat</a:t>
            </a:r>
            <a:r>
              <a:rPr lang="en-US" dirty="0"/>
              <a:t>. Duis </a:t>
            </a:r>
            <a:r>
              <a:rPr lang="en-US" dirty="0" err="1"/>
              <a:t>rhoncus</a:t>
            </a:r>
            <a:r>
              <a:rPr lang="en-US" dirty="0"/>
              <a:t>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Sed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ac vestibulum.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pharetra libero, vitae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sed nisi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79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1EE6-6BF3-417B-8D96-3D6206FE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with Blue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2AD0-0C74-4F73-A196-AA3BF47A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Curabitur</a:t>
            </a:r>
            <a:r>
              <a:rPr lang="en-US" dirty="0"/>
              <a:t> pharetra eros sed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dolor id mi </a:t>
            </a:r>
            <a:r>
              <a:rPr lang="en-US" dirty="0" err="1"/>
              <a:t>viverra</a:t>
            </a:r>
            <a:r>
              <a:rPr lang="en-US" dirty="0"/>
              <a:t> pharetra.</a:t>
            </a:r>
          </a:p>
          <a:p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magna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/>
              <a:t>In at </a:t>
            </a:r>
            <a:r>
              <a:rPr lang="en-US" dirty="0" err="1"/>
              <a:t>sapien</a:t>
            </a:r>
            <a:r>
              <a:rPr lang="en-US" dirty="0"/>
              <a:t> fermentum,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magna.</a:t>
            </a:r>
          </a:p>
        </p:txBody>
      </p:sp>
    </p:spTree>
    <p:extLst>
      <p:ext uri="{BB962C8B-B14F-4D97-AF65-F5344CB8AC3E}">
        <p14:creationId xmlns:p14="http://schemas.microsoft.com/office/powerpoint/2010/main" val="322980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05D3-4862-43B8-9574-2FA3F239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with White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80C3-8386-45E1-9031-36FA317C8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Curabitur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pharetra eros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sem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congue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interdum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dolor id mi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viverra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pharetra.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Praesent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ultrices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facilisis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sem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sagittis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In 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sapien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fermentum,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iaculis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lacus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blandit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 Light" panose="020B0606030504020204" pitchFamily="34" charset="0"/>
              </a:rPr>
              <a:t> magna.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285c30-71f3-4021-b71a-80b576fed1b5">
      <Terms xmlns="http://schemas.microsoft.com/office/infopath/2007/PartnerControls"/>
    </lcf76f155ced4ddcb4097134ff3c332f>
    <TaxCatchAll xmlns="7d6d3845-d8ad-4398-8b4f-3388a89fbf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D8CC40CC8A7428753BD8CBB489503" ma:contentTypeVersion="13" ma:contentTypeDescription="Create a new document." ma:contentTypeScope="" ma:versionID="879e446a3d52d98df0c524d7837ca57d">
  <xsd:schema xmlns:xsd="http://www.w3.org/2001/XMLSchema" xmlns:xs="http://www.w3.org/2001/XMLSchema" xmlns:p="http://schemas.microsoft.com/office/2006/metadata/properties" xmlns:ns2="13285c30-71f3-4021-b71a-80b576fed1b5" xmlns:ns3="7d6d3845-d8ad-4398-8b4f-3388a89fbfb2" targetNamespace="http://schemas.microsoft.com/office/2006/metadata/properties" ma:root="true" ma:fieldsID="a8ed1998e9f4dae0f3e8cb5d80750c03" ns2:_="" ns3:_="">
    <xsd:import namespace="13285c30-71f3-4021-b71a-80b576fed1b5"/>
    <xsd:import namespace="7d6d3845-d8ad-4398-8b4f-3388a89f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85c30-71f3-4021-b71a-80b576fed1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225a050-94b2-4ed9-ad03-22bfd3fc26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d3845-d8ad-4398-8b4f-3388a89fbf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d488673-6b3f-41b2-bcca-7da35f0eec2a}" ma:internalName="TaxCatchAll" ma:showField="CatchAllData" ma:web="7d6d3845-d8ad-4398-8b4f-3388a89fbf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6586E-659E-4998-A0BE-5BB86DBF4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E1E000-0C17-4659-A810-53F27B019540}">
  <ds:schemaRefs>
    <ds:schemaRef ds:uri="http://purl.org/dc/elements/1.1/"/>
    <ds:schemaRef ds:uri="13285c30-71f3-4021-b71a-80b576fed1b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7d6d3845-d8ad-4398-8b4f-3388a89fbfb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A150E3A-E7BC-4DA8-A607-D570BFDDD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85c30-71f3-4021-b71a-80b576fed1b5"/>
    <ds:schemaRef ds:uri="7d6d3845-d8ad-4398-8b4f-3388a89f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174</Words>
  <Application>Microsoft Macintosh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Demi Cond</vt:lpstr>
      <vt:lpstr>Open Sans Light</vt:lpstr>
      <vt:lpstr>Office Theme</vt:lpstr>
      <vt:lpstr>Seton Hall University Presentation</vt:lpstr>
      <vt:lpstr>Alternate Title</vt:lpstr>
      <vt:lpstr>PowerPoint Presentation</vt:lpstr>
      <vt:lpstr>Alternate Title</vt:lpstr>
      <vt:lpstr>Section Header</vt:lpstr>
      <vt:lpstr>Header Content</vt:lpstr>
      <vt:lpstr>Content Slide with Blue Background</vt:lpstr>
      <vt:lpstr>Content Slide with White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Petruzzi</dc:creator>
  <cp:lastModifiedBy>Christopher J Petruzzi</cp:lastModifiedBy>
  <cp:revision>23</cp:revision>
  <dcterms:created xsi:type="dcterms:W3CDTF">2021-07-15T17:46:26Z</dcterms:created>
  <dcterms:modified xsi:type="dcterms:W3CDTF">2024-10-28T14:09:40Z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0x010100DB6D8CC40CC8A7428753BD8CBB489503</vt:lpwstr>
  </property>
  <property fmtid="{D5CDD505-2E9C-101B-9397-08002B2CF9AE}" pid="3" name="MediaServiceImageTags">
    <vt:lpwstr/>
  </property>
</Properties>
</file>