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sldIdLst>
    <p:sldId id="256" r:id="rId2"/>
    <p:sldId id="259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2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9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16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2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1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918D492-2658-5B45-92C2-CE9D0C922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813" y="273845"/>
            <a:ext cx="7215824" cy="994172"/>
          </a:xfrm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AC13386-D174-E340-9E6A-DCC2E873F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813" y="1369219"/>
            <a:ext cx="7215824" cy="3263504"/>
          </a:xfrm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307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63B2CA1-9A29-D04C-B828-0E386023E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9318" y="841772"/>
            <a:ext cx="7240057" cy="1790700"/>
          </a:xfrm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459A967-D5CA-B64F-B65E-7193A5082A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4412" y="2701528"/>
            <a:ext cx="6606711" cy="1241822"/>
          </a:xfrm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39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9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8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9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8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6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2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B9955-B4A8-B64E-91EB-73E6DA362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CE494-4FFE-504F-9FB8-209A05665C0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341DF4-80B9-A842-BCC8-15562EF355C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573" y="0"/>
            <a:ext cx="913685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8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73" r:id="rId12"/>
    <p:sldLayoutId id="2147483674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2302" y="841772"/>
            <a:ext cx="7181192" cy="1790700"/>
          </a:xfrm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2302" y="2701528"/>
            <a:ext cx="7181192" cy="1241822"/>
          </a:xfrm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20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677" y="273845"/>
            <a:ext cx="7884647" cy="994172"/>
          </a:xfrm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677" y="1369219"/>
            <a:ext cx="7884647" cy="3263504"/>
          </a:xfrm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11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0</Words>
  <Application>Microsoft Macintosh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S Liptak</dc:creator>
  <cp:lastModifiedBy>Thomas Egan-Temp</cp:lastModifiedBy>
  <cp:revision>9</cp:revision>
  <dcterms:created xsi:type="dcterms:W3CDTF">2018-02-21T16:53:42Z</dcterms:created>
  <dcterms:modified xsi:type="dcterms:W3CDTF">2019-09-17T16:12:18Z</dcterms:modified>
</cp:coreProperties>
</file>