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1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0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4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7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1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3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1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729E7F-9698-FA34-CF9D-6F82085348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0"/>
          <a:stretch/>
        </p:blipFill>
        <p:spPr>
          <a:xfrm>
            <a:off x="-118753" y="-445324"/>
            <a:ext cx="12310753" cy="7303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C903E-FADA-F7AB-B761-9F8CA812750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34"/>
          <a:stretch/>
        </p:blipFill>
        <p:spPr>
          <a:xfrm>
            <a:off x="-118753" y="0"/>
            <a:ext cx="35814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6DE52-68BE-E1DC-2867-81485BB820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4"/>
          <a:stretch/>
        </p:blipFill>
        <p:spPr>
          <a:xfrm>
            <a:off x="8610599" y="0"/>
            <a:ext cx="358140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9955-B4A8-B64E-91EB-73E6DA362E3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0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Franklin Gothic Medium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S Liptak</dc:creator>
  <cp:lastModifiedBy>Christopher J Petruzzi</cp:lastModifiedBy>
  <cp:revision>6</cp:revision>
  <dcterms:created xsi:type="dcterms:W3CDTF">2018-02-21T16:53:42Z</dcterms:created>
  <dcterms:modified xsi:type="dcterms:W3CDTF">2024-10-28T14:18:01Z</dcterms:modified>
</cp:coreProperties>
</file>