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5B72B-7581-491B-B159-A41C83EF6FA8}" v="33" dt="2020-04-06T19:10:55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" userId="ee2be93d-a229-4390-96ee-4c8a8d386bb8" providerId="ADAL" clId="{DA135F8D-E05E-4572-BC99-7EDBF0ABF7AB}"/>
    <pc:docChg chg="undo custSel modSld">
      <pc:chgData name="Jessica" userId="ee2be93d-a229-4390-96ee-4c8a8d386bb8" providerId="ADAL" clId="{DA135F8D-E05E-4572-BC99-7EDBF0ABF7AB}" dt="2020-04-06T18:32:42.624" v="313" actId="1035"/>
      <pc:docMkLst>
        <pc:docMk/>
      </pc:docMkLst>
      <pc:sldChg chg="addSp modSp">
        <pc:chgData name="Jessica" userId="ee2be93d-a229-4390-96ee-4c8a8d386bb8" providerId="ADAL" clId="{DA135F8D-E05E-4572-BC99-7EDBF0ABF7AB}" dt="2020-04-06T18:24:03.123" v="19" actId="20577"/>
        <pc:sldMkLst>
          <pc:docMk/>
          <pc:sldMk cId="1967248327" sldId="257"/>
        </pc:sldMkLst>
        <pc:spChg chg="mod">
          <ac:chgData name="Jessica" userId="ee2be93d-a229-4390-96ee-4c8a8d386bb8" providerId="ADAL" clId="{DA135F8D-E05E-4572-BC99-7EDBF0ABF7AB}" dt="2020-04-06T18:23:34.009" v="7" actId="1036"/>
          <ac:spMkLst>
            <pc:docMk/>
            <pc:sldMk cId="1967248327" sldId="257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24:03.123" v="19" actId="20577"/>
          <ac:spMkLst>
            <pc:docMk/>
            <pc:sldMk cId="1967248327" sldId="257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23:39.947" v="8" actId="207"/>
          <ac:spMkLst>
            <pc:docMk/>
            <pc:sldMk cId="1967248327" sldId="257"/>
            <ac:spMk id="9" creationId="{38B914D5-8BAC-4A18-9052-858B4F7266AF}"/>
          </ac:spMkLst>
        </pc:spChg>
        <pc:spChg chg="add mod">
          <ac:chgData name="Jessica" userId="ee2be93d-a229-4390-96ee-4c8a8d386bb8" providerId="ADAL" clId="{DA135F8D-E05E-4572-BC99-7EDBF0ABF7AB}" dt="2020-04-06T18:23:55.379" v="11" actId="14100"/>
          <ac:spMkLst>
            <pc:docMk/>
            <pc:sldMk cId="1967248327" sldId="257"/>
            <ac:spMk id="12" creationId="{2E125BA1-CCCE-4000-9963-A699AF009C4F}"/>
          </ac:spMkLst>
        </pc:spChg>
      </pc:sldChg>
      <pc:sldChg chg="addSp delSp modSp">
        <pc:chgData name="Jessica" userId="ee2be93d-a229-4390-96ee-4c8a8d386bb8" providerId="ADAL" clId="{DA135F8D-E05E-4572-BC99-7EDBF0ABF7AB}" dt="2020-04-06T18:29:37.603" v="147" actId="21"/>
        <pc:sldMkLst>
          <pc:docMk/>
          <pc:sldMk cId="1179579104" sldId="258"/>
        </pc:sldMkLst>
        <pc:spChg chg="del">
          <ac:chgData name="Jessica" userId="ee2be93d-a229-4390-96ee-4c8a8d386bb8" providerId="ADAL" clId="{DA135F8D-E05E-4572-BC99-7EDBF0ABF7AB}" dt="2020-04-06T18:24:38.746" v="35" actId="478"/>
          <ac:spMkLst>
            <pc:docMk/>
            <pc:sldMk cId="1179579104" sldId="258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24:12.330" v="32" actId="20577"/>
          <ac:spMkLst>
            <pc:docMk/>
            <pc:sldMk cId="1179579104" sldId="258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25:43.099" v="95" actId="1076"/>
          <ac:spMkLst>
            <pc:docMk/>
            <pc:sldMk cId="1179579104" sldId="258"/>
            <ac:spMk id="7" creationId="{586A410B-1DD1-457B-AC49-228BF2AD9067}"/>
          </ac:spMkLst>
        </pc:spChg>
        <pc:spChg chg="add del mod">
          <ac:chgData name="Jessica" userId="ee2be93d-a229-4390-96ee-4c8a8d386bb8" providerId="ADAL" clId="{DA135F8D-E05E-4572-BC99-7EDBF0ABF7AB}" dt="2020-04-06T18:29:37.603" v="147" actId="21"/>
          <ac:spMkLst>
            <pc:docMk/>
            <pc:sldMk cId="1179579104" sldId="258"/>
            <ac:spMk id="9" creationId="{E35F4B2D-506B-44A7-BDBF-DAE0007E96D8}"/>
          </ac:spMkLst>
        </pc:spChg>
        <pc:spChg chg="add del mod ord">
          <ac:chgData name="Jessica" userId="ee2be93d-a229-4390-96ee-4c8a8d386bb8" providerId="ADAL" clId="{DA135F8D-E05E-4572-BC99-7EDBF0ABF7AB}" dt="2020-04-06T18:29:37.603" v="147" actId="21"/>
          <ac:spMkLst>
            <pc:docMk/>
            <pc:sldMk cId="1179579104" sldId="258"/>
            <ac:spMk id="13" creationId="{5F2510D3-F29B-453A-AB72-008833E25826}"/>
          </ac:spMkLst>
        </pc:spChg>
      </pc:sldChg>
      <pc:sldChg chg="addSp delSp modSp">
        <pc:chgData name="Jessica" userId="ee2be93d-a229-4390-96ee-4c8a8d386bb8" providerId="ADAL" clId="{DA135F8D-E05E-4572-BC99-7EDBF0ABF7AB}" dt="2020-04-06T18:31:42.840" v="210" actId="1036"/>
        <pc:sldMkLst>
          <pc:docMk/>
          <pc:sldMk cId="1564518947" sldId="259"/>
        </pc:sldMkLst>
        <pc:spChg chg="del">
          <ac:chgData name="Jessica" userId="ee2be93d-a229-4390-96ee-4c8a8d386bb8" providerId="ADAL" clId="{DA135F8D-E05E-4572-BC99-7EDBF0ABF7AB}" dt="2020-04-06T18:25:57.037" v="96" actId="478"/>
          <ac:spMkLst>
            <pc:docMk/>
            <pc:sldMk cId="1564518947" sldId="259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31:42.840" v="210" actId="1036"/>
          <ac:spMkLst>
            <pc:docMk/>
            <pc:sldMk cId="1564518947" sldId="259"/>
            <ac:spMk id="5" creationId="{04A068A4-22FA-4ED3-A0E0-691F6BB499ED}"/>
          </ac:spMkLst>
        </pc:spChg>
        <pc:spChg chg="add del">
          <ac:chgData name="Jessica" userId="ee2be93d-a229-4390-96ee-4c8a8d386bb8" providerId="ADAL" clId="{DA135F8D-E05E-4572-BC99-7EDBF0ABF7AB}" dt="2020-04-06T18:26:02.506" v="98"/>
          <ac:spMkLst>
            <pc:docMk/>
            <pc:sldMk cId="1564518947" sldId="259"/>
            <ac:spMk id="6" creationId="{35E188CA-BCB3-434D-808E-04CE5212B655}"/>
          </ac:spMkLst>
        </pc:spChg>
        <pc:spChg chg="mod">
          <ac:chgData name="Jessica" userId="ee2be93d-a229-4390-96ee-4c8a8d386bb8" providerId="ADAL" clId="{DA135F8D-E05E-4572-BC99-7EDBF0ABF7AB}" dt="2020-04-06T18:28:48.545" v="125" actId="1035"/>
          <ac:spMkLst>
            <pc:docMk/>
            <pc:sldMk cId="1564518947" sldId="259"/>
            <ac:spMk id="7" creationId="{586A410B-1DD1-457B-AC49-228BF2AD9067}"/>
          </ac:spMkLst>
        </pc:spChg>
        <pc:spChg chg="add ord">
          <ac:chgData name="Jessica" userId="ee2be93d-a229-4390-96ee-4c8a8d386bb8" providerId="ADAL" clId="{DA135F8D-E05E-4572-BC99-7EDBF0ABF7AB}" dt="2020-04-06T18:26:17.854" v="113" actId="171"/>
          <ac:spMkLst>
            <pc:docMk/>
            <pc:sldMk cId="1564518947" sldId="259"/>
            <ac:spMk id="24" creationId="{A704CEF0-E91A-46B6-BCE7-5BD8E62AB604}"/>
          </ac:spMkLst>
        </pc:spChg>
        <pc:spChg chg="add ord">
          <ac:chgData name="Jessica" userId="ee2be93d-a229-4390-96ee-4c8a8d386bb8" providerId="ADAL" clId="{DA135F8D-E05E-4572-BC99-7EDBF0ABF7AB}" dt="2020-04-06T18:26:17.854" v="113" actId="171"/>
          <ac:spMkLst>
            <pc:docMk/>
            <pc:sldMk cId="1564518947" sldId="259"/>
            <ac:spMk id="25" creationId="{40A625E9-CD67-46E6-A9D1-18366E16F05A}"/>
          </ac:spMkLst>
        </pc:spChg>
        <pc:grpChg chg="mod">
          <ac:chgData name="Jessica" userId="ee2be93d-a229-4390-96ee-4c8a8d386bb8" providerId="ADAL" clId="{DA135F8D-E05E-4572-BC99-7EDBF0ABF7AB}" dt="2020-04-06T18:26:35.321" v="119" actId="1076"/>
          <ac:grpSpMkLst>
            <pc:docMk/>
            <pc:sldMk cId="1564518947" sldId="259"/>
            <ac:grpSpMk id="15" creationId="{11713235-4913-46BC-B54A-D8A0F00E8FC3}"/>
          </ac:grpSpMkLst>
        </pc:grpChg>
        <pc:grpChg chg="mod">
          <ac:chgData name="Jessica" userId="ee2be93d-a229-4390-96ee-4c8a8d386bb8" providerId="ADAL" clId="{DA135F8D-E05E-4572-BC99-7EDBF0ABF7AB}" dt="2020-04-06T18:26:35.321" v="119" actId="1076"/>
          <ac:grpSpMkLst>
            <pc:docMk/>
            <pc:sldMk cId="1564518947" sldId="259"/>
            <ac:grpSpMk id="18" creationId="{59C9233A-DB2C-4F23-AD84-97F8B43147F0}"/>
          </ac:grpSpMkLst>
        </pc:grpChg>
        <pc:grpChg chg="mod">
          <ac:chgData name="Jessica" userId="ee2be93d-a229-4390-96ee-4c8a8d386bb8" providerId="ADAL" clId="{DA135F8D-E05E-4572-BC99-7EDBF0ABF7AB}" dt="2020-04-06T18:26:35.321" v="119" actId="1076"/>
          <ac:grpSpMkLst>
            <pc:docMk/>
            <pc:sldMk cId="1564518947" sldId="259"/>
            <ac:grpSpMk id="21" creationId="{873BEA63-6313-405F-8BDE-3D6196FE78F1}"/>
          </ac:grpSpMkLst>
        </pc:grpChg>
      </pc:sldChg>
      <pc:sldChg chg="addSp delSp modSp">
        <pc:chgData name="Jessica" userId="ee2be93d-a229-4390-96ee-4c8a8d386bb8" providerId="ADAL" clId="{DA135F8D-E05E-4572-BC99-7EDBF0ABF7AB}" dt="2020-04-06T18:32:03.396" v="248" actId="1035"/>
        <pc:sldMkLst>
          <pc:docMk/>
          <pc:sldMk cId="1404221927" sldId="260"/>
        </pc:sldMkLst>
        <pc:spChg chg="del">
          <ac:chgData name="Jessica" userId="ee2be93d-a229-4390-96ee-4c8a8d386bb8" providerId="ADAL" clId="{DA135F8D-E05E-4572-BC99-7EDBF0ABF7AB}" dt="2020-04-06T18:28:58.264" v="126" actId="478"/>
          <ac:spMkLst>
            <pc:docMk/>
            <pc:sldMk cId="1404221927" sldId="260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32:03.396" v="248" actId="1035"/>
          <ac:spMkLst>
            <pc:docMk/>
            <pc:sldMk cId="1404221927" sldId="260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29:11.622" v="144" actId="20577"/>
          <ac:spMkLst>
            <pc:docMk/>
            <pc:sldMk cId="1404221927" sldId="260"/>
            <ac:spMk id="7" creationId="{586A410B-1DD1-457B-AC49-228BF2AD9067}"/>
          </ac:spMkLst>
        </pc:spChg>
        <pc:spChg chg="add ord">
          <ac:chgData name="Jessica" userId="ee2be93d-a229-4390-96ee-4c8a8d386bb8" providerId="ADAL" clId="{DA135F8D-E05E-4572-BC99-7EDBF0ABF7AB}" dt="2020-04-06T18:29:03.820" v="142" actId="171"/>
          <ac:spMkLst>
            <pc:docMk/>
            <pc:sldMk cId="1404221927" sldId="260"/>
            <ac:spMk id="24" creationId="{8D076AF8-FFEB-43CC-B220-2D32BDCE48E6}"/>
          </ac:spMkLst>
        </pc:spChg>
        <pc:spChg chg="add ord">
          <ac:chgData name="Jessica" userId="ee2be93d-a229-4390-96ee-4c8a8d386bb8" providerId="ADAL" clId="{DA135F8D-E05E-4572-BC99-7EDBF0ABF7AB}" dt="2020-04-06T18:29:03.820" v="142" actId="171"/>
          <ac:spMkLst>
            <pc:docMk/>
            <pc:sldMk cId="1404221927" sldId="260"/>
            <ac:spMk id="25" creationId="{F8E92AB5-4E8F-459E-9699-15BAD3AFD0E0}"/>
          </ac:spMkLst>
        </pc:spChg>
        <pc:graphicFrameChg chg="mod">
          <ac:chgData name="Jessica" userId="ee2be93d-a229-4390-96ee-4c8a8d386bb8" providerId="ADAL" clId="{DA135F8D-E05E-4572-BC99-7EDBF0ABF7AB}" dt="2020-04-06T18:29:20.169" v="145" actId="14100"/>
          <ac:graphicFrameMkLst>
            <pc:docMk/>
            <pc:sldMk cId="1404221927" sldId="260"/>
            <ac:graphicFrameMk id="6" creationId="{B53FE160-0024-4D91-805D-47C32AE6C2B3}"/>
          </ac:graphicFrameMkLst>
        </pc:graphicFrameChg>
        <pc:picChg chg="mod">
          <ac:chgData name="Jessica" userId="ee2be93d-a229-4390-96ee-4c8a8d386bb8" providerId="ADAL" clId="{DA135F8D-E05E-4572-BC99-7EDBF0ABF7AB}" dt="2020-04-06T18:29:20.169" v="145" actId="14100"/>
          <ac:picMkLst>
            <pc:docMk/>
            <pc:sldMk cId="1404221927" sldId="260"/>
            <ac:picMk id="2050" creationId="{1373FBBE-8EA9-425A-9A7D-18469302C500}"/>
          </ac:picMkLst>
        </pc:picChg>
        <pc:picChg chg="mod">
          <ac:chgData name="Jessica" userId="ee2be93d-a229-4390-96ee-4c8a8d386bb8" providerId="ADAL" clId="{DA135F8D-E05E-4572-BC99-7EDBF0ABF7AB}" dt="2020-04-06T18:29:20.169" v="145" actId="14100"/>
          <ac:picMkLst>
            <pc:docMk/>
            <pc:sldMk cId="1404221927" sldId="260"/>
            <ac:picMk id="2052" creationId="{C697F61F-13DC-4CDD-BA3F-96B452FFFD8E}"/>
          </ac:picMkLst>
        </pc:picChg>
      </pc:sldChg>
      <pc:sldChg chg="addSp delSp modSp">
        <pc:chgData name="Jessica" userId="ee2be93d-a229-4390-96ee-4c8a8d386bb8" providerId="ADAL" clId="{DA135F8D-E05E-4572-BC99-7EDBF0ABF7AB}" dt="2020-04-06T18:32:16.726" v="264" actId="1036"/>
        <pc:sldMkLst>
          <pc:docMk/>
          <pc:sldMk cId="700557584" sldId="261"/>
        </pc:sldMkLst>
        <pc:spChg chg="del">
          <ac:chgData name="Jessica" userId="ee2be93d-a229-4390-96ee-4c8a8d386bb8" providerId="ADAL" clId="{DA135F8D-E05E-4572-BC99-7EDBF0ABF7AB}" dt="2020-04-06T18:29:42.523" v="148" actId="478"/>
          <ac:spMkLst>
            <pc:docMk/>
            <pc:sldMk cId="700557584" sldId="261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32:16.726" v="264" actId="1036"/>
          <ac:spMkLst>
            <pc:docMk/>
            <pc:sldMk cId="700557584" sldId="261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29:55.149" v="163" actId="20577"/>
          <ac:spMkLst>
            <pc:docMk/>
            <pc:sldMk cId="700557584" sldId="261"/>
            <ac:spMk id="7" creationId="{586A410B-1DD1-457B-AC49-228BF2AD9067}"/>
          </ac:spMkLst>
        </pc:spChg>
        <pc:spChg chg="add ord">
          <ac:chgData name="Jessica" userId="ee2be93d-a229-4390-96ee-4c8a8d386bb8" providerId="ADAL" clId="{DA135F8D-E05E-4572-BC99-7EDBF0ABF7AB}" dt="2020-04-06T18:29:47.521" v="161" actId="171"/>
          <ac:spMkLst>
            <pc:docMk/>
            <pc:sldMk cId="700557584" sldId="261"/>
            <ac:spMk id="14" creationId="{B005FC7C-0A1D-442A-9178-0EBF9A1FC924}"/>
          </ac:spMkLst>
        </pc:spChg>
        <pc:spChg chg="add ord">
          <ac:chgData name="Jessica" userId="ee2be93d-a229-4390-96ee-4c8a8d386bb8" providerId="ADAL" clId="{DA135F8D-E05E-4572-BC99-7EDBF0ABF7AB}" dt="2020-04-06T18:29:47.521" v="161" actId="171"/>
          <ac:spMkLst>
            <pc:docMk/>
            <pc:sldMk cId="700557584" sldId="261"/>
            <ac:spMk id="15" creationId="{1DDDB8B8-8DDF-423C-A1F2-F464DF6B54FB}"/>
          </ac:spMkLst>
        </pc:spChg>
        <pc:graphicFrameChg chg="mod">
          <ac:chgData name="Jessica" userId="ee2be93d-a229-4390-96ee-4c8a8d386bb8" providerId="ADAL" clId="{DA135F8D-E05E-4572-BC99-7EDBF0ABF7AB}" dt="2020-04-06T18:30:00.494" v="164" actId="14100"/>
          <ac:graphicFrameMkLst>
            <pc:docMk/>
            <pc:sldMk cId="700557584" sldId="261"/>
            <ac:graphicFrameMk id="9" creationId="{C7BA5A49-7C48-4A3F-ADDF-9336FBC64565}"/>
          </ac:graphicFrameMkLst>
        </pc:graphicFrameChg>
      </pc:sldChg>
      <pc:sldChg chg="addSp delSp modSp">
        <pc:chgData name="Jessica" userId="ee2be93d-a229-4390-96ee-4c8a8d386bb8" providerId="ADAL" clId="{DA135F8D-E05E-4572-BC99-7EDBF0ABF7AB}" dt="2020-04-06T18:32:29.546" v="295" actId="1035"/>
        <pc:sldMkLst>
          <pc:docMk/>
          <pc:sldMk cId="2748117288" sldId="262"/>
        </pc:sldMkLst>
        <pc:spChg chg="del">
          <ac:chgData name="Jessica" userId="ee2be93d-a229-4390-96ee-4c8a8d386bb8" providerId="ADAL" clId="{DA135F8D-E05E-4572-BC99-7EDBF0ABF7AB}" dt="2020-04-06T18:30:16.927" v="165" actId="478"/>
          <ac:spMkLst>
            <pc:docMk/>
            <pc:sldMk cId="2748117288" sldId="262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32:29.546" v="295" actId="1035"/>
          <ac:spMkLst>
            <pc:docMk/>
            <pc:sldMk cId="2748117288" sldId="262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30:41.237" v="182" actId="1076"/>
          <ac:spMkLst>
            <pc:docMk/>
            <pc:sldMk cId="2748117288" sldId="262"/>
            <ac:spMk id="7" creationId="{586A410B-1DD1-457B-AC49-228BF2AD9067}"/>
          </ac:spMkLst>
        </pc:spChg>
        <pc:spChg chg="add ord">
          <ac:chgData name="Jessica" userId="ee2be93d-a229-4390-96ee-4c8a8d386bb8" providerId="ADAL" clId="{DA135F8D-E05E-4572-BC99-7EDBF0ABF7AB}" dt="2020-04-06T18:30:21.319" v="178" actId="171"/>
          <ac:spMkLst>
            <pc:docMk/>
            <pc:sldMk cId="2748117288" sldId="262"/>
            <ac:spMk id="14" creationId="{2462F91B-158A-49BF-89B9-87E60E4884EC}"/>
          </ac:spMkLst>
        </pc:spChg>
        <pc:spChg chg="add ord">
          <ac:chgData name="Jessica" userId="ee2be93d-a229-4390-96ee-4c8a8d386bb8" providerId="ADAL" clId="{DA135F8D-E05E-4572-BC99-7EDBF0ABF7AB}" dt="2020-04-06T18:30:21.319" v="178" actId="171"/>
          <ac:spMkLst>
            <pc:docMk/>
            <pc:sldMk cId="2748117288" sldId="262"/>
            <ac:spMk id="15" creationId="{CEA27D92-E051-4BDC-8B32-0C82A6F1B6C6}"/>
          </ac:spMkLst>
        </pc:spChg>
        <pc:graphicFrameChg chg="mod">
          <ac:chgData name="Jessica" userId="ee2be93d-a229-4390-96ee-4c8a8d386bb8" providerId="ADAL" clId="{DA135F8D-E05E-4572-BC99-7EDBF0ABF7AB}" dt="2020-04-06T18:30:34.027" v="181" actId="14100"/>
          <ac:graphicFrameMkLst>
            <pc:docMk/>
            <pc:sldMk cId="2748117288" sldId="262"/>
            <ac:graphicFrameMk id="9" creationId="{E523D50B-EE69-4F59-82AD-B8AE0ACAA324}"/>
          </ac:graphicFrameMkLst>
        </pc:graphicFrameChg>
      </pc:sldChg>
      <pc:sldChg chg="addSp delSp modSp">
        <pc:chgData name="Jessica" userId="ee2be93d-a229-4390-96ee-4c8a8d386bb8" providerId="ADAL" clId="{DA135F8D-E05E-4572-BC99-7EDBF0ABF7AB}" dt="2020-04-06T18:32:42.624" v="313" actId="1035"/>
        <pc:sldMkLst>
          <pc:docMk/>
          <pc:sldMk cId="3175953703" sldId="263"/>
        </pc:sldMkLst>
        <pc:spChg chg="del">
          <ac:chgData name="Jessica" userId="ee2be93d-a229-4390-96ee-4c8a8d386bb8" providerId="ADAL" clId="{DA135F8D-E05E-4572-BC99-7EDBF0ABF7AB}" dt="2020-04-06T18:30:53.730" v="183" actId="478"/>
          <ac:spMkLst>
            <pc:docMk/>
            <pc:sldMk cId="3175953703" sldId="263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32:42.624" v="313" actId="1035"/>
          <ac:spMkLst>
            <pc:docMk/>
            <pc:sldMk cId="3175953703" sldId="263"/>
            <ac:spMk id="5" creationId="{04A068A4-22FA-4ED3-A0E0-691F6BB499ED}"/>
          </ac:spMkLst>
        </pc:spChg>
        <pc:spChg chg="add ord">
          <ac:chgData name="Jessica" userId="ee2be93d-a229-4390-96ee-4c8a8d386bb8" providerId="ADAL" clId="{DA135F8D-E05E-4572-BC99-7EDBF0ABF7AB}" dt="2020-04-06T18:30:57.803" v="194" actId="171"/>
          <ac:spMkLst>
            <pc:docMk/>
            <pc:sldMk cId="3175953703" sldId="263"/>
            <ac:spMk id="12" creationId="{D9B541F8-B105-4F4A-AD72-2D26FD983D5A}"/>
          </ac:spMkLst>
        </pc:spChg>
        <pc:spChg chg="add ord">
          <ac:chgData name="Jessica" userId="ee2be93d-a229-4390-96ee-4c8a8d386bb8" providerId="ADAL" clId="{DA135F8D-E05E-4572-BC99-7EDBF0ABF7AB}" dt="2020-04-06T18:30:57.803" v="194" actId="171"/>
          <ac:spMkLst>
            <pc:docMk/>
            <pc:sldMk cId="3175953703" sldId="263"/>
            <ac:spMk id="13" creationId="{5D25231D-186D-41CD-B70D-16C67A4096A4}"/>
          </ac:spMkLst>
        </pc:spChg>
      </pc:sldChg>
    </pc:docChg>
  </pc:docChgLst>
  <pc:docChgLst>
    <pc:chgData name="Jessica" userId="ee2be93d-a229-4390-96ee-4c8a8d386bb8" providerId="ADAL" clId="{5515B72B-7581-491B-B159-A41C83EF6FA8}"/>
    <pc:docChg chg="undo custSel modSld">
      <pc:chgData name="Jessica" userId="ee2be93d-a229-4390-96ee-4c8a8d386bb8" providerId="ADAL" clId="{5515B72B-7581-491B-B159-A41C83EF6FA8}" dt="2020-04-06T19:11:04.031" v="131" actId="167"/>
      <pc:docMkLst>
        <pc:docMk/>
      </pc:docMkLst>
      <pc:sldChg chg="addSp delSp modSp">
        <pc:chgData name="Jessica" userId="ee2be93d-a229-4390-96ee-4c8a8d386bb8" providerId="ADAL" clId="{5515B72B-7581-491B-B159-A41C83EF6FA8}" dt="2020-04-06T19:07:32.049" v="79" actId="167"/>
        <pc:sldMkLst>
          <pc:docMk/>
          <pc:sldMk cId="3368358124" sldId="256"/>
        </pc:sldMkLst>
        <pc:spChg chg="ord">
          <ac:chgData name="Jessica" userId="ee2be93d-a229-4390-96ee-4c8a8d386bb8" providerId="ADAL" clId="{5515B72B-7581-491B-B159-A41C83EF6FA8}" dt="2020-04-06T19:07:27.968" v="78" actId="167"/>
          <ac:spMkLst>
            <pc:docMk/>
            <pc:sldMk cId="3368358124" sldId="256"/>
            <ac:spMk id="4" creationId="{D7F242D9-4B59-4031-9411-F1E8E37BF6B4}"/>
          </ac:spMkLst>
        </pc:spChg>
        <pc:picChg chg="del">
          <ac:chgData name="Jessica" userId="ee2be93d-a229-4390-96ee-4c8a8d386bb8" providerId="ADAL" clId="{5515B72B-7581-491B-B159-A41C83EF6FA8}" dt="2020-04-06T19:07:16.800" v="76" actId="478"/>
          <ac:picMkLst>
            <pc:docMk/>
            <pc:sldMk cId="3368358124" sldId="256"/>
            <ac:picMk id="8" creationId="{E4F5BFBA-ED4E-4E40-882C-B9D33EB676B9}"/>
          </ac:picMkLst>
        </pc:picChg>
        <pc:picChg chg="add ord">
          <ac:chgData name="Jessica" userId="ee2be93d-a229-4390-96ee-4c8a8d386bb8" providerId="ADAL" clId="{5515B72B-7581-491B-B159-A41C83EF6FA8}" dt="2020-04-06T19:07:12.774" v="75" actId="167"/>
          <ac:picMkLst>
            <pc:docMk/>
            <pc:sldMk cId="3368358124" sldId="256"/>
            <ac:picMk id="9" creationId="{FCCEBCD6-DF5D-431D-90D4-106062F8A89B}"/>
          </ac:picMkLst>
        </pc:picChg>
        <pc:picChg chg="ord">
          <ac:chgData name="Jessica" userId="ee2be93d-a229-4390-96ee-4c8a8d386bb8" providerId="ADAL" clId="{5515B72B-7581-491B-B159-A41C83EF6FA8}" dt="2020-04-06T19:07:32.049" v="79" actId="167"/>
          <ac:picMkLst>
            <pc:docMk/>
            <pc:sldMk cId="3368358124" sldId="256"/>
            <ac:picMk id="14" creationId="{2C8697DB-E840-43F5-B8ED-632CF697C743}"/>
          </ac:picMkLst>
        </pc:picChg>
      </pc:sldChg>
      <pc:sldChg chg="addSp delSp modSp">
        <pc:chgData name="Jessica" userId="ee2be93d-a229-4390-96ee-4c8a8d386bb8" providerId="ADAL" clId="{5515B72B-7581-491B-B159-A41C83EF6FA8}" dt="2020-04-06T19:08:38.184" v="83" actId="167"/>
        <pc:sldMkLst>
          <pc:docMk/>
          <pc:sldMk cId="1967248327" sldId="257"/>
        </pc:sldMkLst>
        <pc:spChg chg="ord">
          <ac:chgData name="Jessica" userId="ee2be93d-a229-4390-96ee-4c8a8d386bb8" providerId="ADAL" clId="{5515B72B-7581-491B-B159-A41C83EF6FA8}" dt="2020-04-06T19:08:38.184" v="83" actId="167"/>
          <ac:spMkLst>
            <pc:docMk/>
            <pc:sldMk cId="1967248327" sldId="257"/>
            <ac:spMk id="4" creationId="{D7F242D9-4B59-4031-9411-F1E8E37BF6B4}"/>
          </ac:spMkLst>
        </pc:spChg>
        <pc:spChg chg="mod">
          <ac:chgData name="Jessica" userId="ee2be93d-a229-4390-96ee-4c8a8d386bb8" providerId="ADAL" clId="{5515B72B-7581-491B-B159-A41C83EF6FA8}" dt="2020-04-06T19:02:42.851" v="8" actId="20577"/>
          <ac:spMkLst>
            <pc:docMk/>
            <pc:sldMk cId="1967248327" sldId="257"/>
            <ac:spMk id="5" creationId="{04A068A4-22FA-4ED3-A0E0-691F6BB499ED}"/>
          </ac:spMkLst>
        </pc:spChg>
        <pc:picChg chg="del">
          <ac:chgData name="Jessica" userId="ee2be93d-a229-4390-96ee-4c8a8d386bb8" providerId="ADAL" clId="{5515B72B-7581-491B-B159-A41C83EF6FA8}" dt="2020-04-06T19:08:33.118" v="82" actId="478"/>
          <ac:picMkLst>
            <pc:docMk/>
            <pc:sldMk cId="1967248327" sldId="257"/>
            <ac:picMk id="8" creationId="{E4F5BFBA-ED4E-4E40-882C-B9D33EB676B9}"/>
          </ac:picMkLst>
        </pc:picChg>
        <pc:picChg chg="add ord">
          <ac:chgData name="Jessica" userId="ee2be93d-a229-4390-96ee-4c8a8d386bb8" providerId="ADAL" clId="{5515B72B-7581-491B-B159-A41C83EF6FA8}" dt="2020-04-06T19:08:28.565" v="81" actId="167"/>
          <ac:picMkLst>
            <pc:docMk/>
            <pc:sldMk cId="1967248327" sldId="257"/>
            <ac:picMk id="13" creationId="{7B1A28F2-8CA3-4B94-A64D-AE1864F3C962}"/>
          </ac:picMkLst>
        </pc:picChg>
      </pc:sldChg>
      <pc:sldChg chg="addSp delSp modSp">
        <pc:chgData name="Jessica" userId="ee2be93d-a229-4390-96ee-4c8a8d386bb8" providerId="ADAL" clId="{5515B72B-7581-491B-B159-A41C83EF6FA8}" dt="2020-04-06T19:09:07.497" v="88" actId="171"/>
        <pc:sldMkLst>
          <pc:docMk/>
          <pc:sldMk cId="1179579104" sldId="258"/>
        </pc:sldMkLst>
        <pc:spChg chg="mod">
          <ac:chgData name="Jessica" userId="ee2be93d-a229-4390-96ee-4c8a8d386bb8" providerId="ADAL" clId="{5515B72B-7581-491B-B159-A41C83EF6FA8}" dt="2020-04-06T19:02:55.575" v="27" actId="20577"/>
          <ac:spMkLst>
            <pc:docMk/>
            <pc:sldMk cId="1179579104" sldId="258"/>
            <ac:spMk id="5" creationId="{04A068A4-22FA-4ED3-A0E0-691F6BB499ED}"/>
          </ac:spMkLst>
        </pc:spChg>
        <pc:spChg chg="ord">
          <ac:chgData name="Jessica" userId="ee2be93d-a229-4390-96ee-4c8a8d386bb8" providerId="ADAL" clId="{5515B72B-7581-491B-B159-A41C83EF6FA8}" dt="2020-04-06T19:09:07.497" v="88" actId="171"/>
          <ac:spMkLst>
            <pc:docMk/>
            <pc:sldMk cId="1179579104" sldId="258"/>
            <ac:spMk id="13" creationId="{5F2510D3-F29B-453A-AB72-008833E25826}"/>
          </ac:spMkLst>
        </pc:spChg>
        <pc:picChg chg="del">
          <ac:chgData name="Jessica" userId="ee2be93d-a229-4390-96ee-4c8a8d386bb8" providerId="ADAL" clId="{5515B72B-7581-491B-B159-A41C83EF6FA8}" dt="2020-04-06T19:09:04.891" v="87" actId="478"/>
          <ac:picMkLst>
            <pc:docMk/>
            <pc:sldMk cId="1179579104" sldId="258"/>
            <ac:picMk id="8" creationId="{E4F5BFBA-ED4E-4E40-882C-B9D33EB676B9}"/>
          </ac:picMkLst>
        </pc:picChg>
        <pc:picChg chg="add mod ord">
          <ac:chgData name="Jessica" userId="ee2be93d-a229-4390-96ee-4c8a8d386bb8" providerId="ADAL" clId="{5515B72B-7581-491B-B159-A41C83EF6FA8}" dt="2020-04-06T19:09:02.140" v="86" actId="167"/>
          <ac:picMkLst>
            <pc:docMk/>
            <pc:sldMk cId="1179579104" sldId="258"/>
            <ac:picMk id="14" creationId="{1149A730-F537-4BFA-B365-54584C8AC7F0}"/>
          </ac:picMkLst>
        </pc:picChg>
      </pc:sldChg>
      <pc:sldChg chg="addSp delSp modSp">
        <pc:chgData name="Jessica" userId="ee2be93d-a229-4390-96ee-4c8a8d386bb8" providerId="ADAL" clId="{5515B72B-7581-491B-B159-A41C83EF6FA8}" dt="2020-04-06T19:09:20.346" v="94" actId="478"/>
        <pc:sldMkLst>
          <pc:docMk/>
          <pc:sldMk cId="1564518947" sldId="259"/>
        </pc:sldMkLst>
        <pc:spChg chg="mod">
          <ac:chgData name="Jessica" userId="ee2be93d-a229-4390-96ee-4c8a8d386bb8" providerId="ADAL" clId="{5515B72B-7581-491B-B159-A41C83EF6FA8}" dt="2020-04-06T19:03:04.648" v="35" actId="20577"/>
          <ac:spMkLst>
            <pc:docMk/>
            <pc:sldMk cId="1564518947" sldId="259"/>
            <ac:spMk id="5" creationId="{04A068A4-22FA-4ED3-A0E0-691F6BB499ED}"/>
          </ac:spMkLst>
        </pc:spChg>
        <pc:picChg chg="add del ord">
          <ac:chgData name="Jessica" userId="ee2be93d-a229-4390-96ee-4c8a8d386bb8" providerId="ADAL" clId="{5515B72B-7581-491B-B159-A41C83EF6FA8}" dt="2020-04-06T19:09:20.346" v="94" actId="478"/>
          <ac:picMkLst>
            <pc:docMk/>
            <pc:sldMk cId="1564518947" sldId="259"/>
            <ac:picMk id="26" creationId="{41B07D08-6F97-4853-BBD0-075582E7DBE3}"/>
          </ac:picMkLst>
        </pc:picChg>
      </pc:sldChg>
      <pc:sldChg chg="addSp delSp modSp">
        <pc:chgData name="Jessica" userId="ee2be93d-a229-4390-96ee-4c8a8d386bb8" providerId="ADAL" clId="{5515B72B-7581-491B-B159-A41C83EF6FA8}" dt="2020-04-06T19:09:42.259" v="98" actId="171"/>
        <pc:sldMkLst>
          <pc:docMk/>
          <pc:sldMk cId="1404221927" sldId="260"/>
        </pc:sldMkLst>
        <pc:spChg chg="mod">
          <ac:chgData name="Jessica" userId="ee2be93d-a229-4390-96ee-4c8a8d386bb8" providerId="ADAL" clId="{5515B72B-7581-491B-B159-A41C83EF6FA8}" dt="2020-04-06T19:03:16.601" v="42" actId="20577"/>
          <ac:spMkLst>
            <pc:docMk/>
            <pc:sldMk cId="1404221927" sldId="260"/>
            <ac:spMk id="5" creationId="{04A068A4-22FA-4ED3-A0E0-691F6BB499ED}"/>
          </ac:spMkLst>
        </pc:spChg>
        <pc:spChg chg="ord">
          <ac:chgData name="Jessica" userId="ee2be93d-a229-4390-96ee-4c8a8d386bb8" providerId="ADAL" clId="{5515B72B-7581-491B-B159-A41C83EF6FA8}" dt="2020-04-06T19:09:42.259" v="98" actId="171"/>
          <ac:spMkLst>
            <pc:docMk/>
            <pc:sldMk cId="1404221927" sldId="260"/>
            <ac:spMk id="24" creationId="{8D076AF8-FFEB-43CC-B220-2D32BDCE48E6}"/>
          </ac:spMkLst>
        </pc:spChg>
        <pc:picChg chg="del">
          <ac:chgData name="Jessica" userId="ee2be93d-a229-4390-96ee-4c8a8d386bb8" providerId="ADAL" clId="{5515B72B-7581-491B-B159-A41C83EF6FA8}" dt="2020-04-06T19:09:39.930" v="97" actId="478"/>
          <ac:picMkLst>
            <pc:docMk/>
            <pc:sldMk cId="1404221927" sldId="260"/>
            <ac:picMk id="8" creationId="{E4F5BFBA-ED4E-4E40-882C-B9D33EB676B9}"/>
          </ac:picMkLst>
        </pc:picChg>
        <pc:picChg chg="add ord">
          <ac:chgData name="Jessica" userId="ee2be93d-a229-4390-96ee-4c8a8d386bb8" providerId="ADAL" clId="{5515B72B-7581-491B-B159-A41C83EF6FA8}" dt="2020-04-06T19:09:37.897" v="96" actId="167"/>
          <ac:picMkLst>
            <pc:docMk/>
            <pc:sldMk cId="1404221927" sldId="260"/>
            <ac:picMk id="12" creationId="{2CAE0CA4-4F5C-42C1-A97B-F395F319E9C4}"/>
          </ac:picMkLst>
        </pc:picChg>
      </pc:sldChg>
      <pc:sldChg chg="addSp delSp modSp">
        <pc:chgData name="Jessica" userId="ee2be93d-a229-4390-96ee-4c8a8d386bb8" providerId="ADAL" clId="{5515B72B-7581-491B-B159-A41C83EF6FA8}" dt="2020-04-06T19:10:16.990" v="116"/>
        <pc:sldMkLst>
          <pc:docMk/>
          <pc:sldMk cId="700557584" sldId="261"/>
        </pc:sldMkLst>
        <pc:spChg chg="mod">
          <ac:chgData name="Jessica" userId="ee2be93d-a229-4390-96ee-4c8a8d386bb8" providerId="ADAL" clId="{5515B72B-7581-491B-B159-A41C83EF6FA8}" dt="2020-04-06T19:03:27.492" v="52" actId="20577"/>
          <ac:spMkLst>
            <pc:docMk/>
            <pc:sldMk cId="700557584" sldId="261"/>
            <ac:spMk id="5" creationId="{04A068A4-22FA-4ED3-A0E0-691F6BB499ED}"/>
          </ac:spMkLst>
        </pc:spChg>
        <pc:spChg chg="ord">
          <ac:chgData name="Jessica" userId="ee2be93d-a229-4390-96ee-4c8a8d386bb8" providerId="ADAL" clId="{5515B72B-7581-491B-B159-A41C83EF6FA8}" dt="2020-04-06T19:10:08.739" v="114" actId="171"/>
          <ac:spMkLst>
            <pc:docMk/>
            <pc:sldMk cId="700557584" sldId="261"/>
            <ac:spMk id="14" creationId="{B005FC7C-0A1D-442A-9178-0EBF9A1FC924}"/>
          </ac:spMkLst>
        </pc:spChg>
        <pc:picChg chg="del">
          <ac:chgData name="Jessica" userId="ee2be93d-a229-4390-96ee-4c8a8d386bb8" providerId="ADAL" clId="{5515B72B-7581-491B-B159-A41C83EF6FA8}" dt="2020-04-06T19:10:05.327" v="113" actId="478"/>
          <ac:picMkLst>
            <pc:docMk/>
            <pc:sldMk cId="700557584" sldId="261"/>
            <ac:picMk id="8" creationId="{E4F5BFBA-ED4E-4E40-882C-B9D33EB676B9}"/>
          </ac:picMkLst>
        </pc:picChg>
        <pc:picChg chg="add mod ord">
          <ac:chgData name="Jessica" userId="ee2be93d-a229-4390-96ee-4c8a8d386bb8" providerId="ADAL" clId="{5515B72B-7581-491B-B159-A41C83EF6FA8}" dt="2020-04-06T19:10:02.828" v="112" actId="167"/>
          <ac:picMkLst>
            <pc:docMk/>
            <pc:sldMk cId="700557584" sldId="261"/>
            <ac:picMk id="12" creationId="{F5E0D700-F492-4A3E-A586-9FCA0EDFDA3C}"/>
          </ac:picMkLst>
        </pc:picChg>
        <pc:picChg chg="add del">
          <ac:chgData name="Jessica" userId="ee2be93d-a229-4390-96ee-4c8a8d386bb8" providerId="ADAL" clId="{5515B72B-7581-491B-B159-A41C83EF6FA8}" dt="2020-04-06T19:10:16.990" v="116"/>
          <ac:picMkLst>
            <pc:docMk/>
            <pc:sldMk cId="700557584" sldId="261"/>
            <ac:picMk id="13" creationId="{A161A36B-51FC-4781-A717-C4B69A03DE54}"/>
          </ac:picMkLst>
        </pc:picChg>
      </pc:sldChg>
      <pc:sldChg chg="addSp delSp modSp">
        <pc:chgData name="Jessica" userId="ee2be93d-a229-4390-96ee-4c8a8d386bb8" providerId="ADAL" clId="{5515B72B-7581-491B-B159-A41C83EF6FA8}" dt="2020-04-06T19:10:33.875" v="120" actId="171"/>
        <pc:sldMkLst>
          <pc:docMk/>
          <pc:sldMk cId="2748117288" sldId="262"/>
        </pc:sldMkLst>
        <pc:spChg chg="mod">
          <ac:chgData name="Jessica" userId="ee2be93d-a229-4390-96ee-4c8a8d386bb8" providerId="ADAL" clId="{5515B72B-7581-491B-B159-A41C83EF6FA8}" dt="2020-04-06T19:03:41.830" v="63" actId="20577"/>
          <ac:spMkLst>
            <pc:docMk/>
            <pc:sldMk cId="2748117288" sldId="262"/>
            <ac:spMk id="5" creationId="{04A068A4-22FA-4ED3-A0E0-691F6BB499ED}"/>
          </ac:spMkLst>
        </pc:spChg>
        <pc:spChg chg="ord">
          <ac:chgData name="Jessica" userId="ee2be93d-a229-4390-96ee-4c8a8d386bb8" providerId="ADAL" clId="{5515B72B-7581-491B-B159-A41C83EF6FA8}" dt="2020-04-06T19:10:33.875" v="120" actId="171"/>
          <ac:spMkLst>
            <pc:docMk/>
            <pc:sldMk cId="2748117288" sldId="262"/>
            <ac:spMk id="14" creationId="{2462F91B-158A-49BF-89B9-87E60E4884EC}"/>
          </ac:spMkLst>
        </pc:spChg>
        <pc:picChg chg="del">
          <ac:chgData name="Jessica" userId="ee2be93d-a229-4390-96ee-4c8a8d386bb8" providerId="ADAL" clId="{5515B72B-7581-491B-B159-A41C83EF6FA8}" dt="2020-04-06T19:10:31.906" v="119" actId="478"/>
          <ac:picMkLst>
            <pc:docMk/>
            <pc:sldMk cId="2748117288" sldId="262"/>
            <ac:picMk id="8" creationId="{E4F5BFBA-ED4E-4E40-882C-B9D33EB676B9}"/>
          </ac:picMkLst>
        </pc:picChg>
        <pc:picChg chg="add ord">
          <ac:chgData name="Jessica" userId="ee2be93d-a229-4390-96ee-4c8a8d386bb8" providerId="ADAL" clId="{5515B72B-7581-491B-B159-A41C83EF6FA8}" dt="2020-04-06T19:10:29.938" v="118" actId="167"/>
          <ac:picMkLst>
            <pc:docMk/>
            <pc:sldMk cId="2748117288" sldId="262"/>
            <ac:picMk id="12" creationId="{BDDBDAFD-F4AF-4D92-94F7-4933EB176275}"/>
          </ac:picMkLst>
        </pc:picChg>
      </pc:sldChg>
      <pc:sldChg chg="addSp delSp modSp">
        <pc:chgData name="Jessica" userId="ee2be93d-a229-4390-96ee-4c8a8d386bb8" providerId="ADAL" clId="{5515B72B-7581-491B-B159-A41C83EF6FA8}" dt="2020-04-06T19:11:04.031" v="131" actId="167"/>
        <pc:sldMkLst>
          <pc:docMk/>
          <pc:sldMk cId="3175953703" sldId="263"/>
        </pc:sldMkLst>
        <pc:spChg chg="mod">
          <ac:chgData name="Jessica" userId="ee2be93d-a229-4390-96ee-4c8a8d386bb8" providerId="ADAL" clId="{5515B72B-7581-491B-B159-A41C83EF6FA8}" dt="2020-04-06T19:03:50.110" v="73" actId="20577"/>
          <ac:spMkLst>
            <pc:docMk/>
            <pc:sldMk cId="3175953703" sldId="263"/>
            <ac:spMk id="5" creationId="{04A068A4-22FA-4ED3-A0E0-691F6BB499ED}"/>
          </ac:spMkLst>
        </pc:spChg>
        <pc:spChg chg="ord">
          <ac:chgData name="Jessica" userId="ee2be93d-a229-4390-96ee-4c8a8d386bb8" providerId="ADAL" clId="{5515B72B-7581-491B-B159-A41C83EF6FA8}" dt="2020-04-06T19:11:04.031" v="131" actId="167"/>
          <ac:spMkLst>
            <pc:docMk/>
            <pc:sldMk cId="3175953703" sldId="263"/>
            <ac:spMk id="12" creationId="{D9B541F8-B105-4F4A-AD72-2D26FD983D5A}"/>
          </ac:spMkLst>
        </pc:spChg>
        <pc:picChg chg="del">
          <ac:chgData name="Jessica" userId="ee2be93d-a229-4390-96ee-4c8a8d386bb8" providerId="ADAL" clId="{5515B72B-7581-491B-B159-A41C83EF6FA8}" dt="2020-04-06T19:11:00.558" v="130" actId="478"/>
          <ac:picMkLst>
            <pc:docMk/>
            <pc:sldMk cId="3175953703" sldId="263"/>
            <ac:picMk id="8" creationId="{E4F5BFBA-ED4E-4E40-882C-B9D33EB676B9}"/>
          </ac:picMkLst>
        </pc:picChg>
        <pc:picChg chg="add del ord">
          <ac:chgData name="Jessica" userId="ee2be93d-a229-4390-96ee-4c8a8d386bb8" providerId="ADAL" clId="{5515B72B-7581-491B-B159-A41C83EF6FA8}" dt="2020-04-06T19:10:54.654" v="127" actId="478"/>
          <ac:picMkLst>
            <pc:docMk/>
            <pc:sldMk cId="3175953703" sldId="263"/>
            <ac:picMk id="9" creationId="{AEACEA2C-F9D8-46BD-8A90-A3B4A32D63CA}"/>
          </ac:picMkLst>
        </pc:picChg>
        <pc:picChg chg="add ord">
          <ac:chgData name="Jessica" userId="ee2be93d-a229-4390-96ee-4c8a8d386bb8" providerId="ADAL" clId="{5515B72B-7581-491B-B159-A41C83EF6FA8}" dt="2020-04-06T19:10:58.635" v="129" actId="167"/>
          <ac:picMkLst>
            <pc:docMk/>
            <pc:sldMk cId="3175953703" sldId="263"/>
            <ac:picMk id="14" creationId="{C7B4846A-8249-4864-9A5E-C930F438FAA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38219759567089"/>
          <c:y val="3.7698704535189198E-2"/>
          <c:w val="0.65556932698227532"/>
          <c:h val="0.765496288133283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9-4CCA-9E13-EB67A2DCC1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9-4CCA-9E13-EB67A2DCC1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9-4CCA-9E13-EB67A2DCC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858984"/>
        <c:axId val="2122861960"/>
        <c:axId val="2122865144"/>
      </c:bar3DChart>
      <c:catAx>
        <c:axId val="212285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2861960"/>
        <c:crosses val="autoZero"/>
        <c:auto val="1"/>
        <c:lblAlgn val="ctr"/>
        <c:lblOffset val="100"/>
        <c:noMultiLvlLbl val="0"/>
      </c:catAx>
      <c:valAx>
        <c:axId val="212286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2858984"/>
        <c:crosses val="autoZero"/>
        <c:crossBetween val="between"/>
      </c:valAx>
      <c:serAx>
        <c:axId val="2122865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861960"/>
        <c:crosses val="autoZero"/>
      </c:serAx>
    </c:plotArea>
    <c:legend>
      <c:legendPos val="r"/>
      <c:layout>
        <c:manualLayout>
          <c:xMode val="edge"/>
          <c:yMode val="edge"/>
          <c:x val="2.7576876964453493E-2"/>
          <c:y val="0.68470189533306081"/>
          <c:w val="0.16995398723307734"/>
          <c:h val="0.2506112582428325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0-41DD-97F2-50BC6CA9C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0-41DD-97F2-50BC6CA9C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0-41DD-97F2-50BC6CA9C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4248096"/>
        <c:axId val="1165542304"/>
        <c:axId val="0"/>
      </c:bar3DChart>
      <c:catAx>
        <c:axId val="11742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542304"/>
        <c:crosses val="autoZero"/>
        <c:auto val="1"/>
        <c:lblAlgn val="ctr"/>
        <c:lblOffset val="100"/>
        <c:noMultiLvlLbl val="0"/>
      </c:catAx>
      <c:valAx>
        <c:axId val="11655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4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52-4423-8BB1-1218C146A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52-4423-8BB1-1218C146A4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52-4423-8BB1-1218C146A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401968"/>
        <c:axId val="1237545136"/>
      </c:lineChart>
      <c:catAx>
        <c:axId val="9644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545136"/>
        <c:crosses val="autoZero"/>
        <c:auto val="1"/>
        <c:lblAlgn val="ctr"/>
        <c:lblOffset val="100"/>
        <c:noMultiLvlLbl val="0"/>
      </c:catAx>
      <c:valAx>
        <c:axId val="123754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40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5">Leaf 6</cx:pt>
          <cx:pt idx="6">Leaf 7</cx:pt>
          <cx:pt idx="7">Leaf 8</cx:pt>
          <cx:pt idx="8">Leaf 9</cx:pt>
          <cx:pt idx="9">Leaf 10</cx:pt>
          <cx:pt idx="10">Leaf 11</cx:pt>
          <cx:pt idx="11">Leaf 12</cx:pt>
          <cx:pt idx="12">Leaf 13</cx:pt>
          <cx:pt idx="13">Leaf 14</cx:pt>
          <cx:pt idx="14">Leaf 15</cx:pt>
          <cx:pt idx="15">Leaf 16</cx:pt>
        </cx:lvl>
        <cx:lvl ptCount="16">
          <cx:pt idx="0">Stem 1</cx:pt>
          <cx:pt idx="1">Stem 1</cx:pt>
          <cx:pt idx="2">Stem 1</cx:pt>
          <cx:pt idx="3">Stem 2</cx:pt>
          <cx:pt idx="4">Stem 2</cx:pt>
          <cx:pt idx="5">Stem 2</cx:pt>
          <cx:pt idx="6">Stem 2</cx:pt>
          <cx:pt idx="7">Stem 3</cx:pt>
          <cx:pt idx="8">Stem 3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Stem 6</cx:pt>
        </cx:lvl>
        <cx:lvl ptCount="16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title pos="t" align="ctr" overlay="0"/>
    <cx:plotArea>
      <cx:plotAreaRegion>
        <cx:series layoutId="treemap" uniqueId="{4E50E2CE-EB59-474A-87BF-588939914B44}">
          <cx:tx>
            <cx:txData>
              <cx:f>Sheet1!$D$1</cx:f>
              <cx:v>Series1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D405A-3969-4BD4-BBB2-E7E8AE035754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AB7FB7E-A32B-40B5-807F-0CE9C020E83E}">
      <dgm:prSet phldrT="[Text]" phldr="1"/>
      <dgm:spPr/>
      <dgm:t>
        <a:bodyPr/>
        <a:lstStyle/>
        <a:p>
          <a:endParaRPr lang="en-US"/>
        </a:p>
      </dgm:t>
    </dgm:pt>
    <dgm:pt modelId="{0DCA2488-F2BB-4720-BB54-3D61814B8C18}" type="parTrans" cxnId="{F1F8DB9A-6288-43DC-860F-B7BBC8CA361A}">
      <dgm:prSet/>
      <dgm:spPr/>
      <dgm:t>
        <a:bodyPr/>
        <a:lstStyle/>
        <a:p>
          <a:endParaRPr lang="en-US"/>
        </a:p>
      </dgm:t>
    </dgm:pt>
    <dgm:pt modelId="{D3D065F8-4B5D-4A4B-87A7-FE10647B38CA}" type="sibTrans" cxnId="{F1F8DB9A-6288-43DC-860F-B7BBC8CA361A}">
      <dgm:prSet/>
      <dgm:spPr/>
      <dgm:t>
        <a:bodyPr/>
        <a:lstStyle/>
        <a:p>
          <a:endParaRPr lang="en-US"/>
        </a:p>
      </dgm:t>
    </dgm:pt>
    <dgm:pt modelId="{2690393B-5EFF-4542-82B5-D32D7C315367}">
      <dgm:prSet phldrT="[Text]" phldr="1"/>
      <dgm:spPr/>
      <dgm:t>
        <a:bodyPr/>
        <a:lstStyle/>
        <a:p>
          <a:endParaRPr lang="en-US"/>
        </a:p>
      </dgm:t>
    </dgm:pt>
    <dgm:pt modelId="{76AA2C97-BE48-498D-85BD-903B2DE586EC}" type="parTrans" cxnId="{7793A540-ACF6-4A8B-A4B2-8179A0071C37}">
      <dgm:prSet/>
      <dgm:spPr/>
      <dgm:t>
        <a:bodyPr/>
        <a:lstStyle/>
        <a:p>
          <a:endParaRPr lang="en-US"/>
        </a:p>
      </dgm:t>
    </dgm:pt>
    <dgm:pt modelId="{62A677F4-397B-4292-8206-B88D1529F9D3}" type="sibTrans" cxnId="{7793A540-ACF6-4A8B-A4B2-8179A0071C37}">
      <dgm:prSet/>
      <dgm:spPr/>
      <dgm:t>
        <a:bodyPr/>
        <a:lstStyle/>
        <a:p>
          <a:endParaRPr lang="en-US"/>
        </a:p>
      </dgm:t>
    </dgm:pt>
    <dgm:pt modelId="{7ABFD2DF-73A6-480B-B39D-53A19A1FF958}">
      <dgm:prSet phldrT="[Text]" phldr="1"/>
      <dgm:spPr/>
      <dgm:t>
        <a:bodyPr/>
        <a:lstStyle/>
        <a:p>
          <a:endParaRPr lang="en-US"/>
        </a:p>
      </dgm:t>
    </dgm:pt>
    <dgm:pt modelId="{36F3D1CA-802A-4A01-8D80-0B2039A08DBB}" type="parTrans" cxnId="{B90B716F-27BB-4AE7-BFDB-18B0E1E6F194}">
      <dgm:prSet/>
      <dgm:spPr/>
      <dgm:t>
        <a:bodyPr/>
        <a:lstStyle/>
        <a:p>
          <a:endParaRPr lang="en-US"/>
        </a:p>
      </dgm:t>
    </dgm:pt>
    <dgm:pt modelId="{BFFB3450-031D-489F-AE33-C550D801D3E5}" type="sibTrans" cxnId="{B90B716F-27BB-4AE7-BFDB-18B0E1E6F194}">
      <dgm:prSet/>
      <dgm:spPr/>
      <dgm:t>
        <a:bodyPr/>
        <a:lstStyle/>
        <a:p>
          <a:endParaRPr lang="en-US"/>
        </a:p>
      </dgm:t>
    </dgm:pt>
    <dgm:pt modelId="{5339A44D-DDEA-4B38-85B0-96585470435D}">
      <dgm:prSet phldrT="[Text]" phldr="1"/>
      <dgm:spPr/>
      <dgm:t>
        <a:bodyPr/>
        <a:lstStyle/>
        <a:p>
          <a:endParaRPr lang="en-US"/>
        </a:p>
      </dgm:t>
    </dgm:pt>
    <dgm:pt modelId="{A79802EB-3B31-43A7-96DB-2F365E5B29AE}" type="parTrans" cxnId="{DD131509-E610-40CC-8F6D-4A02160E373A}">
      <dgm:prSet/>
      <dgm:spPr/>
      <dgm:t>
        <a:bodyPr/>
        <a:lstStyle/>
        <a:p>
          <a:endParaRPr lang="en-US"/>
        </a:p>
      </dgm:t>
    </dgm:pt>
    <dgm:pt modelId="{E42E5D6A-62A3-4C9F-A10D-FB1ADBD89828}" type="sibTrans" cxnId="{DD131509-E610-40CC-8F6D-4A02160E373A}">
      <dgm:prSet/>
      <dgm:spPr/>
      <dgm:t>
        <a:bodyPr/>
        <a:lstStyle/>
        <a:p>
          <a:endParaRPr lang="en-US"/>
        </a:p>
      </dgm:t>
    </dgm:pt>
    <dgm:pt modelId="{1AF1D5C3-4A6F-459F-9C99-FD46FE3CF39A}">
      <dgm:prSet phldrT="[Text]" phldr="1"/>
      <dgm:spPr/>
      <dgm:t>
        <a:bodyPr/>
        <a:lstStyle/>
        <a:p>
          <a:endParaRPr lang="en-US"/>
        </a:p>
      </dgm:t>
    </dgm:pt>
    <dgm:pt modelId="{7C6B2335-F619-48C6-B245-387A67E74F80}" type="parTrans" cxnId="{41593B9C-5FE8-4468-9892-C0B864FF5F49}">
      <dgm:prSet/>
      <dgm:spPr/>
      <dgm:t>
        <a:bodyPr/>
        <a:lstStyle/>
        <a:p>
          <a:endParaRPr lang="en-US"/>
        </a:p>
      </dgm:t>
    </dgm:pt>
    <dgm:pt modelId="{E0910B4B-B599-400A-991C-8488CBDA6574}" type="sibTrans" cxnId="{41593B9C-5FE8-4468-9892-C0B864FF5F49}">
      <dgm:prSet/>
      <dgm:spPr/>
      <dgm:t>
        <a:bodyPr/>
        <a:lstStyle/>
        <a:p>
          <a:endParaRPr lang="en-US"/>
        </a:p>
      </dgm:t>
    </dgm:pt>
    <dgm:pt modelId="{B7E5D80B-CFB0-4465-BE77-CC3BF2E09B9B}">
      <dgm:prSet phldrT="[Text]" phldr="1"/>
      <dgm:spPr/>
      <dgm:t>
        <a:bodyPr/>
        <a:lstStyle/>
        <a:p>
          <a:endParaRPr lang="en-US"/>
        </a:p>
      </dgm:t>
    </dgm:pt>
    <dgm:pt modelId="{509E4652-4217-47E8-A056-9110FD30B67A}" type="parTrans" cxnId="{EE46FB4B-1D86-4B4D-A2E8-7F4F023CB7E1}">
      <dgm:prSet/>
      <dgm:spPr/>
      <dgm:t>
        <a:bodyPr/>
        <a:lstStyle/>
        <a:p>
          <a:endParaRPr lang="en-US"/>
        </a:p>
      </dgm:t>
    </dgm:pt>
    <dgm:pt modelId="{42F5435C-DBCD-4211-8E15-ED0F332E4845}" type="sibTrans" cxnId="{EE46FB4B-1D86-4B4D-A2E8-7F4F023CB7E1}">
      <dgm:prSet/>
      <dgm:spPr/>
      <dgm:t>
        <a:bodyPr/>
        <a:lstStyle/>
        <a:p>
          <a:endParaRPr lang="en-US"/>
        </a:p>
      </dgm:t>
    </dgm:pt>
    <dgm:pt modelId="{EDC9E141-65C7-41CC-B5D5-05B09108FAF0}">
      <dgm:prSet phldrT="[Text]" phldr="1"/>
      <dgm:spPr/>
      <dgm:t>
        <a:bodyPr/>
        <a:lstStyle/>
        <a:p>
          <a:endParaRPr lang="en-US"/>
        </a:p>
      </dgm:t>
    </dgm:pt>
    <dgm:pt modelId="{5B043E58-E066-46A9-BDCF-EDB5D4C25E6A}" type="parTrans" cxnId="{5073780D-CB3E-44AE-B43E-0A3C6676D442}">
      <dgm:prSet/>
      <dgm:spPr/>
      <dgm:t>
        <a:bodyPr/>
        <a:lstStyle/>
        <a:p>
          <a:endParaRPr lang="en-US"/>
        </a:p>
      </dgm:t>
    </dgm:pt>
    <dgm:pt modelId="{72700455-5E18-40C1-9EA8-FD7B5FDA41D9}" type="sibTrans" cxnId="{5073780D-CB3E-44AE-B43E-0A3C6676D442}">
      <dgm:prSet/>
      <dgm:spPr/>
      <dgm:t>
        <a:bodyPr/>
        <a:lstStyle/>
        <a:p>
          <a:endParaRPr lang="en-US"/>
        </a:p>
      </dgm:t>
    </dgm:pt>
    <dgm:pt modelId="{451E0D55-DD03-49C7-B45A-3A96C933AE1A}">
      <dgm:prSet phldrT="[Text]" phldr="1"/>
      <dgm:spPr/>
      <dgm:t>
        <a:bodyPr/>
        <a:lstStyle/>
        <a:p>
          <a:endParaRPr lang="en-US"/>
        </a:p>
      </dgm:t>
    </dgm:pt>
    <dgm:pt modelId="{005FF070-700F-4671-B9C6-D49865BB8A9F}" type="parTrans" cxnId="{FDB27A8D-F801-45B1-9A71-FF213D182665}">
      <dgm:prSet/>
      <dgm:spPr/>
      <dgm:t>
        <a:bodyPr/>
        <a:lstStyle/>
        <a:p>
          <a:endParaRPr lang="en-US"/>
        </a:p>
      </dgm:t>
    </dgm:pt>
    <dgm:pt modelId="{18E10889-7CD1-40C1-86A5-5C744D46111D}" type="sibTrans" cxnId="{FDB27A8D-F801-45B1-9A71-FF213D182665}">
      <dgm:prSet/>
      <dgm:spPr/>
      <dgm:t>
        <a:bodyPr/>
        <a:lstStyle/>
        <a:p>
          <a:endParaRPr lang="en-US"/>
        </a:p>
      </dgm:t>
    </dgm:pt>
    <dgm:pt modelId="{6811B61C-EF72-40AC-B4F9-51993E6D5E9D}">
      <dgm:prSet phldrT="[Text]" phldr="1"/>
      <dgm:spPr/>
      <dgm:t>
        <a:bodyPr/>
        <a:lstStyle/>
        <a:p>
          <a:endParaRPr lang="en-US"/>
        </a:p>
      </dgm:t>
    </dgm:pt>
    <dgm:pt modelId="{8E2A8713-0ADB-4280-AB00-EF911496B824}" type="parTrans" cxnId="{DE40778E-CDE0-4684-81DA-A9B8E3AE18C9}">
      <dgm:prSet/>
      <dgm:spPr/>
      <dgm:t>
        <a:bodyPr/>
        <a:lstStyle/>
        <a:p>
          <a:endParaRPr lang="en-US"/>
        </a:p>
      </dgm:t>
    </dgm:pt>
    <dgm:pt modelId="{AA7C4542-F11B-4741-BA4A-74726663CFF4}" type="sibTrans" cxnId="{DE40778E-CDE0-4684-81DA-A9B8E3AE18C9}">
      <dgm:prSet/>
      <dgm:spPr/>
      <dgm:t>
        <a:bodyPr/>
        <a:lstStyle/>
        <a:p>
          <a:endParaRPr lang="en-US"/>
        </a:p>
      </dgm:t>
    </dgm:pt>
    <dgm:pt modelId="{0D9E25C4-F526-439B-AF93-4D1843762176}" type="pres">
      <dgm:prSet presAssocID="{440D405A-3969-4BD4-BBB2-E7E8AE035754}" presName="linearFlow" presStyleCnt="0">
        <dgm:presLayoutVars>
          <dgm:dir/>
          <dgm:animLvl val="lvl"/>
          <dgm:resizeHandles/>
        </dgm:presLayoutVars>
      </dgm:prSet>
      <dgm:spPr/>
    </dgm:pt>
    <dgm:pt modelId="{6210E17D-22FE-40AF-BB78-DC440203716B}" type="pres">
      <dgm:prSet presAssocID="{5AB7FB7E-A32B-40B5-807F-0CE9C020E83E}" presName="compositeNode" presStyleCnt="0">
        <dgm:presLayoutVars>
          <dgm:bulletEnabled val="1"/>
        </dgm:presLayoutVars>
      </dgm:prSet>
      <dgm:spPr/>
    </dgm:pt>
    <dgm:pt modelId="{89A9895E-A094-4275-AF87-8AF7A45C66CA}" type="pres">
      <dgm:prSet presAssocID="{5AB7FB7E-A32B-40B5-807F-0CE9C020E83E}" presName="image" presStyleLbl="fgImgPlace1" presStyleIdx="0" presStyleCnt="3"/>
      <dgm:spPr/>
    </dgm:pt>
    <dgm:pt modelId="{AF909730-4FF1-477B-8F6A-779835096A22}" type="pres">
      <dgm:prSet presAssocID="{5AB7FB7E-A32B-40B5-807F-0CE9C020E83E}" presName="childNode" presStyleLbl="node1" presStyleIdx="0" presStyleCnt="3">
        <dgm:presLayoutVars>
          <dgm:bulletEnabled val="1"/>
        </dgm:presLayoutVars>
      </dgm:prSet>
      <dgm:spPr/>
    </dgm:pt>
    <dgm:pt modelId="{76BD4DDD-4500-49B6-9757-EE3CEF83D53E}" type="pres">
      <dgm:prSet presAssocID="{5AB7FB7E-A32B-40B5-807F-0CE9C020E83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20CDED0-B853-4046-981A-680470E3B03E}" type="pres">
      <dgm:prSet presAssocID="{D3D065F8-4B5D-4A4B-87A7-FE10647B38CA}" presName="sibTrans" presStyleCnt="0"/>
      <dgm:spPr/>
    </dgm:pt>
    <dgm:pt modelId="{A1F647E3-FC92-45D1-AAB6-3E9637482725}" type="pres">
      <dgm:prSet presAssocID="{5339A44D-DDEA-4B38-85B0-96585470435D}" presName="compositeNode" presStyleCnt="0">
        <dgm:presLayoutVars>
          <dgm:bulletEnabled val="1"/>
        </dgm:presLayoutVars>
      </dgm:prSet>
      <dgm:spPr/>
    </dgm:pt>
    <dgm:pt modelId="{421EC266-0B91-4F3D-AA88-EAA7BD3AE004}" type="pres">
      <dgm:prSet presAssocID="{5339A44D-DDEA-4B38-85B0-96585470435D}" presName="image" presStyleLbl="fgImgPlace1" presStyleIdx="1" presStyleCnt="3"/>
      <dgm:spPr/>
    </dgm:pt>
    <dgm:pt modelId="{E752B412-DB7F-4062-AE67-D79BB33CEE01}" type="pres">
      <dgm:prSet presAssocID="{5339A44D-DDEA-4B38-85B0-96585470435D}" presName="childNode" presStyleLbl="node1" presStyleIdx="1" presStyleCnt="3">
        <dgm:presLayoutVars>
          <dgm:bulletEnabled val="1"/>
        </dgm:presLayoutVars>
      </dgm:prSet>
      <dgm:spPr/>
    </dgm:pt>
    <dgm:pt modelId="{FF8E9C99-17A1-4FA4-8193-66D8E981DCEB}" type="pres">
      <dgm:prSet presAssocID="{5339A44D-DDEA-4B38-85B0-96585470435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C7AF523-FDB5-4F8B-A983-74AAD71FC818}" type="pres">
      <dgm:prSet presAssocID="{E42E5D6A-62A3-4C9F-A10D-FB1ADBD89828}" presName="sibTrans" presStyleCnt="0"/>
      <dgm:spPr/>
    </dgm:pt>
    <dgm:pt modelId="{C3787218-5969-4ACB-A7BD-BF55895E9136}" type="pres">
      <dgm:prSet presAssocID="{EDC9E141-65C7-41CC-B5D5-05B09108FAF0}" presName="compositeNode" presStyleCnt="0">
        <dgm:presLayoutVars>
          <dgm:bulletEnabled val="1"/>
        </dgm:presLayoutVars>
      </dgm:prSet>
      <dgm:spPr/>
    </dgm:pt>
    <dgm:pt modelId="{0196115F-1784-4693-A9D2-812390429135}" type="pres">
      <dgm:prSet presAssocID="{EDC9E141-65C7-41CC-B5D5-05B09108FAF0}" presName="image" presStyleLbl="fgImgPlace1" presStyleIdx="2" presStyleCnt="3"/>
      <dgm:spPr/>
    </dgm:pt>
    <dgm:pt modelId="{0D2BF7EF-28E3-4614-965F-EB9EF8A68D28}" type="pres">
      <dgm:prSet presAssocID="{EDC9E141-65C7-41CC-B5D5-05B09108FAF0}" presName="childNode" presStyleLbl="node1" presStyleIdx="2" presStyleCnt="3">
        <dgm:presLayoutVars>
          <dgm:bulletEnabled val="1"/>
        </dgm:presLayoutVars>
      </dgm:prSet>
      <dgm:spPr/>
    </dgm:pt>
    <dgm:pt modelId="{3C9DD2F6-EF57-4E33-9544-FA4692D7BC76}" type="pres">
      <dgm:prSet presAssocID="{EDC9E141-65C7-41CC-B5D5-05B09108FAF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D131509-E610-40CC-8F6D-4A02160E373A}" srcId="{440D405A-3969-4BD4-BBB2-E7E8AE035754}" destId="{5339A44D-DDEA-4B38-85B0-96585470435D}" srcOrd="1" destOrd="0" parTransId="{A79802EB-3B31-43A7-96DB-2F365E5B29AE}" sibTransId="{E42E5D6A-62A3-4C9F-A10D-FB1ADBD89828}"/>
    <dgm:cxn modelId="{5073780D-CB3E-44AE-B43E-0A3C6676D442}" srcId="{440D405A-3969-4BD4-BBB2-E7E8AE035754}" destId="{EDC9E141-65C7-41CC-B5D5-05B09108FAF0}" srcOrd="2" destOrd="0" parTransId="{5B043E58-E066-46A9-BDCF-EDB5D4C25E6A}" sibTransId="{72700455-5E18-40C1-9EA8-FD7B5FDA41D9}"/>
    <dgm:cxn modelId="{7793A540-ACF6-4A8B-A4B2-8179A0071C37}" srcId="{5AB7FB7E-A32B-40B5-807F-0CE9C020E83E}" destId="{2690393B-5EFF-4542-82B5-D32D7C315367}" srcOrd="0" destOrd="0" parTransId="{76AA2C97-BE48-498D-85BD-903B2DE586EC}" sibTransId="{62A677F4-397B-4292-8206-B88D1529F9D3}"/>
    <dgm:cxn modelId="{5D8DFE67-052B-43CD-9439-078339DBE119}" type="presOf" srcId="{5AB7FB7E-A32B-40B5-807F-0CE9C020E83E}" destId="{76BD4DDD-4500-49B6-9757-EE3CEF83D53E}" srcOrd="0" destOrd="0" presId="urn:microsoft.com/office/officeart/2005/8/layout/hList2"/>
    <dgm:cxn modelId="{BB8FFA68-9F89-46FC-967C-5D62DA7AECCB}" type="presOf" srcId="{440D405A-3969-4BD4-BBB2-E7E8AE035754}" destId="{0D9E25C4-F526-439B-AF93-4D1843762176}" srcOrd="0" destOrd="0" presId="urn:microsoft.com/office/officeart/2005/8/layout/hList2"/>
    <dgm:cxn modelId="{29D52269-12AE-41D3-B108-ED844A6BF446}" type="presOf" srcId="{5339A44D-DDEA-4B38-85B0-96585470435D}" destId="{FF8E9C99-17A1-4FA4-8193-66D8E981DCEB}" srcOrd="0" destOrd="0" presId="urn:microsoft.com/office/officeart/2005/8/layout/hList2"/>
    <dgm:cxn modelId="{EE46FB4B-1D86-4B4D-A2E8-7F4F023CB7E1}" srcId="{5339A44D-DDEA-4B38-85B0-96585470435D}" destId="{B7E5D80B-CFB0-4465-BE77-CC3BF2E09B9B}" srcOrd="1" destOrd="0" parTransId="{509E4652-4217-47E8-A056-9110FD30B67A}" sibTransId="{42F5435C-DBCD-4211-8E15-ED0F332E4845}"/>
    <dgm:cxn modelId="{A57E344D-3D71-4268-B240-6993FFE2049C}" type="presOf" srcId="{EDC9E141-65C7-41CC-B5D5-05B09108FAF0}" destId="{3C9DD2F6-EF57-4E33-9544-FA4692D7BC76}" srcOrd="0" destOrd="0" presId="urn:microsoft.com/office/officeart/2005/8/layout/hList2"/>
    <dgm:cxn modelId="{B90B716F-27BB-4AE7-BFDB-18B0E1E6F194}" srcId="{5AB7FB7E-A32B-40B5-807F-0CE9C020E83E}" destId="{7ABFD2DF-73A6-480B-B39D-53A19A1FF958}" srcOrd="1" destOrd="0" parTransId="{36F3D1CA-802A-4A01-8D80-0B2039A08DBB}" sibTransId="{BFFB3450-031D-489F-AE33-C550D801D3E5}"/>
    <dgm:cxn modelId="{66F0D351-0C7F-439B-886F-F48EFB92FA55}" type="presOf" srcId="{451E0D55-DD03-49C7-B45A-3A96C933AE1A}" destId="{0D2BF7EF-28E3-4614-965F-EB9EF8A68D28}" srcOrd="0" destOrd="0" presId="urn:microsoft.com/office/officeart/2005/8/layout/hList2"/>
    <dgm:cxn modelId="{1BCBFE85-3BD9-4EF2-9C22-ACE091057617}" type="presOf" srcId="{2690393B-5EFF-4542-82B5-D32D7C315367}" destId="{AF909730-4FF1-477B-8F6A-779835096A22}" srcOrd="0" destOrd="0" presId="urn:microsoft.com/office/officeart/2005/8/layout/hList2"/>
    <dgm:cxn modelId="{FDB27A8D-F801-45B1-9A71-FF213D182665}" srcId="{EDC9E141-65C7-41CC-B5D5-05B09108FAF0}" destId="{451E0D55-DD03-49C7-B45A-3A96C933AE1A}" srcOrd="0" destOrd="0" parTransId="{005FF070-700F-4671-B9C6-D49865BB8A9F}" sibTransId="{18E10889-7CD1-40C1-86A5-5C744D46111D}"/>
    <dgm:cxn modelId="{DE40778E-CDE0-4684-81DA-A9B8E3AE18C9}" srcId="{EDC9E141-65C7-41CC-B5D5-05B09108FAF0}" destId="{6811B61C-EF72-40AC-B4F9-51993E6D5E9D}" srcOrd="1" destOrd="0" parTransId="{8E2A8713-0ADB-4280-AB00-EF911496B824}" sibTransId="{AA7C4542-F11B-4741-BA4A-74726663CFF4}"/>
    <dgm:cxn modelId="{F1F8DB9A-6288-43DC-860F-B7BBC8CA361A}" srcId="{440D405A-3969-4BD4-BBB2-E7E8AE035754}" destId="{5AB7FB7E-A32B-40B5-807F-0CE9C020E83E}" srcOrd="0" destOrd="0" parTransId="{0DCA2488-F2BB-4720-BB54-3D61814B8C18}" sibTransId="{D3D065F8-4B5D-4A4B-87A7-FE10647B38CA}"/>
    <dgm:cxn modelId="{41593B9C-5FE8-4468-9892-C0B864FF5F49}" srcId="{5339A44D-DDEA-4B38-85B0-96585470435D}" destId="{1AF1D5C3-4A6F-459F-9C99-FD46FE3CF39A}" srcOrd="0" destOrd="0" parTransId="{7C6B2335-F619-48C6-B245-387A67E74F80}" sibTransId="{E0910B4B-B599-400A-991C-8488CBDA6574}"/>
    <dgm:cxn modelId="{BD7E62BF-B403-44D9-92F0-F5E40E8238C8}" type="presOf" srcId="{7ABFD2DF-73A6-480B-B39D-53A19A1FF958}" destId="{AF909730-4FF1-477B-8F6A-779835096A22}" srcOrd="0" destOrd="1" presId="urn:microsoft.com/office/officeart/2005/8/layout/hList2"/>
    <dgm:cxn modelId="{112F41D3-BC18-47DA-858D-2D2CB155A96D}" type="presOf" srcId="{B7E5D80B-CFB0-4465-BE77-CC3BF2E09B9B}" destId="{E752B412-DB7F-4062-AE67-D79BB33CEE01}" srcOrd="0" destOrd="1" presId="urn:microsoft.com/office/officeart/2005/8/layout/hList2"/>
    <dgm:cxn modelId="{A909CAE0-98C5-4429-998F-91B39587DF17}" type="presOf" srcId="{6811B61C-EF72-40AC-B4F9-51993E6D5E9D}" destId="{0D2BF7EF-28E3-4614-965F-EB9EF8A68D28}" srcOrd="0" destOrd="1" presId="urn:microsoft.com/office/officeart/2005/8/layout/hList2"/>
    <dgm:cxn modelId="{389919FA-FA25-485C-87D3-090BD55F0E95}" type="presOf" srcId="{1AF1D5C3-4A6F-459F-9C99-FD46FE3CF39A}" destId="{E752B412-DB7F-4062-AE67-D79BB33CEE01}" srcOrd="0" destOrd="0" presId="urn:microsoft.com/office/officeart/2005/8/layout/hList2"/>
    <dgm:cxn modelId="{200FF3D2-8E1B-47CF-8A0B-50FCEA32405B}" type="presParOf" srcId="{0D9E25C4-F526-439B-AF93-4D1843762176}" destId="{6210E17D-22FE-40AF-BB78-DC440203716B}" srcOrd="0" destOrd="0" presId="urn:microsoft.com/office/officeart/2005/8/layout/hList2"/>
    <dgm:cxn modelId="{DB366452-63BD-446F-823C-777A4AA453A4}" type="presParOf" srcId="{6210E17D-22FE-40AF-BB78-DC440203716B}" destId="{89A9895E-A094-4275-AF87-8AF7A45C66CA}" srcOrd="0" destOrd="0" presId="urn:microsoft.com/office/officeart/2005/8/layout/hList2"/>
    <dgm:cxn modelId="{B17A7C6B-4793-438B-A07F-035E73486D56}" type="presParOf" srcId="{6210E17D-22FE-40AF-BB78-DC440203716B}" destId="{AF909730-4FF1-477B-8F6A-779835096A22}" srcOrd="1" destOrd="0" presId="urn:microsoft.com/office/officeart/2005/8/layout/hList2"/>
    <dgm:cxn modelId="{1D333D67-2799-442B-B416-FF675937B64D}" type="presParOf" srcId="{6210E17D-22FE-40AF-BB78-DC440203716B}" destId="{76BD4DDD-4500-49B6-9757-EE3CEF83D53E}" srcOrd="2" destOrd="0" presId="urn:microsoft.com/office/officeart/2005/8/layout/hList2"/>
    <dgm:cxn modelId="{96BB0501-F400-45FE-816B-0038438DD2F0}" type="presParOf" srcId="{0D9E25C4-F526-439B-AF93-4D1843762176}" destId="{E20CDED0-B853-4046-981A-680470E3B03E}" srcOrd="1" destOrd="0" presId="urn:microsoft.com/office/officeart/2005/8/layout/hList2"/>
    <dgm:cxn modelId="{0A56C6C5-1613-41BC-AFA8-C635A7150A87}" type="presParOf" srcId="{0D9E25C4-F526-439B-AF93-4D1843762176}" destId="{A1F647E3-FC92-45D1-AAB6-3E9637482725}" srcOrd="2" destOrd="0" presId="urn:microsoft.com/office/officeart/2005/8/layout/hList2"/>
    <dgm:cxn modelId="{921650EF-43AE-45C8-92AA-CC6AF06BBE50}" type="presParOf" srcId="{A1F647E3-FC92-45D1-AAB6-3E9637482725}" destId="{421EC266-0B91-4F3D-AA88-EAA7BD3AE004}" srcOrd="0" destOrd="0" presId="urn:microsoft.com/office/officeart/2005/8/layout/hList2"/>
    <dgm:cxn modelId="{85280944-1D26-4E1B-A7E9-5EB0C885CC02}" type="presParOf" srcId="{A1F647E3-FC92-45D1-AAB6-3E9637482725}" destId="{E752B412-DB7F-4062-AE67-D79BB33CEE01}" srcOrd="1" destOrd="0" presId="urn:microsoft.com/office/officeart/2005/8/layout/hList2"/>
    <dgm:cxn modelId="{BE713DFA-53AD-4C0B-89E5-DE4E1C66B3B3}" type="presParOf" srcId="{A1F647E3-FC92-45D1-AAB6-3E9637482725}" destId="{FF8E9C99-17A1-4FA4-8193-66D8E981DCEB}" srcOrd="2" destOrd="0" presId="urn:microsoft.com/office/officeart/2005/8/layout/hList2"/>
    <dgm:cxn modelId="{1CA73DBE-F58A-4D65-A6C1-2E09A1D4D22F}" type="presParOf" srcId="{0D9E25C4-F526-439B-AF93-4D1843762176}" destId="{AC7AF523-FDB5-4F8B-A983-74AAD71FC818}" srcOrd="3" destOrd="0" presId="urn:microsoft.com/office/officeart/2005/8/layout/hList2"/>
    <dgm:cxn modelId="{3C976DD7-E6E7-4615-85B4-2DFC5839644A}" type="presParOf" srcId="{0D9E25C4-F526-439B-AF93-4D1843762176}" destId="{C3787218-5969-4ACB-A7BD-BF55895E9136}" srcOrd="4" destOrd="0" presId="urn:microsoft.com/office/officeart/2005/8/layout/hList2"/>
    <dgm:cxn modelId="{041040BB-C848-4080-8E61-F2A66530CB6F}" type="presParOf" srcId="{C3787218-5969-4ACB-A7BD-BF55895E9136}" destId="{0196115F-1784-4693-A9D2-812390429135}" srcOrd="0" destOrd="0" presId="urn:microsoft.com/office/officeart/2005/8/layout/hList2"/>
    <dgm:cxn modelId="{63319B8A-F6B6-471D-8D83-0C9F7C0A3AF8}" type="presParOf" srcId="{C3787218-5969-4ACB-A7BD-BF55895E9136}" destId="{0D2BF7EF-28E3-4614-965F-EB9EF8A68D28}" srcOrd="1" destOrd="0" presId="urn:microsoft.com/office/officeart/2005/8/layout/hList2"/>
    <dgm:cxn modelId="{95D1D373-A4C7-4603-ADFB-6FE352103575}" type="presParOf" srcId="{C3787218-5969-4ACB-A7BD-BF55895E9136}" destId="{3C9DD2F6-EF57-4E33-9544-FA4692D7BC76}" srcOrd="2" destOrd="0" presId="urn:microsoft.com/office/officeart/2005/8/layout/h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4DDD-4500-49B6-9757-EE3CEF83D53E}">
      <dsp:nvSpPr>
        <dsp:cNvPr id="0" name=""/>
        <dsp:cNvSpPr/>
      </dsp:nvSpPr>
      <dsp:spPr>
        <a:xfrm rot="16200000">
          <a:off x="-1374057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-1374057" y="2263722"/>
        <a:ext cx="3401270" cy="521381"/>
      </dsp:txXfrm>
    </dsp:sp>
    <dsp:sp modelId="{AF909730-4FF1-477B-8F6A-779835096A22}">
      <dsp:nvSpPr>
        <dsp:cNvPr id="0" name=""/>
        <dsp:cNvSpPr/>
      </dsp:nvSpPr>
      <dsp:spPr>
        <a:xfrm>
          <a:off x="587268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587268" y="823777"/>
        <a:ext cx="2597031" cy="3401270"/>
      </dsp:txXfrm>
    </dsp:sp>
    <dsp:sp modelId="{89A9895E-A094-4275-AF87-8AF7A45C66CA}">
      <dsp:nvSpPr>
        <dsp:cNvPr id="0" name=""/>
        <dsp:cNvSpPr/>
      </dsp:nvSpPr>
      <dsp:spPr>
        <a:xfrm>
          <a:off x="65887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E9C99-17A1-4FA4-8193-66D8E981DCEB}">
      <dsp:nvSpPr>
        <dsp:cNvPr id="0" name=""/>
        <dsp:cNvSpPr/>
      </dsp:nvSpPr>
      <dsp:spPr>
        <a:xfrm rot="16200000">
          <a:off x="2434127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2434127" y="2263722"/>
        <a:ext cx="3401270" cy="521381"/>
      </dsp:txXfrm>
    </dsp:sp>
    <dsp:sp modelId="{E752B412-DB7F-4062-AE67-D79BB33CEE01}">
      <dsp:nvSpPr>
        <dsp:cNvPr id="0" name=""/>
        <dsp:cNvSpPr/>
      </dsp:nvSpPr>
      <dsp:spPr>
        <a:xfrm>
          <a:off x="4395453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4395453" y="823777"/>
        <a:ext cx="2597031" cy="3401270"/>
      </dsp:txXfrm>
    </dsp:sp>
    <dsp:sp modelId="{421EC266-0B91-4F3D-AA88-EAA7BD3AE004}">
      <dsp:nvSpPr>
        <dsp:cNvPr id="0" name=""/>
        <dsp:cNvSpPr/>
      </dsp:nvSpPr>
      <dsp:spPr>
        <a:xfrm>
          <a:off x="3874072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9DD2F6-EF57-4E33-9544-FA4692D7BC76}">
      <dsp:nvSpPr>
        <dsp:cNvPr id="0" name=""/>
        <dsp:cNvSpPr/>
      </dsp:nvSpPr>
      <dsp:spPr>
        <a:xfrm rot="16200000">
          <a:off x="6242312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6242312" y="2263722"/>
        <a:ext cx="3401270" cy="521381"/>
      </dsp:txXfrm>
    </dsp:sp>
    <dsp:sp modelId="{0D2BF7EF-28E3-4614-965F-EB9EF8A68D28}">
      <dsp:nvSpPr>
        <dsp:cNvPr id="0" name=""/>
        <dsp:cNvSpPr/>
      </dsp:nvSpPr>
      <dsp:spPr>
        <a:xfrm>
          <a:off x="8203638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8203638" y="823777"/>
        <a:ext cx="2597031" cy="3401270"/>
      </dsp:txXfrm>
    </dsp:sp>
    <dsp:sp modelId="{0196115F-1784-4693-A9D2-812390429135}">
      <dsp:nvSpPr>
        <dsp:cNvPr id="0" name=""/>
        <dsp:cNvSpPr/>
      </dsp:nvSpPr>
      <dsp:spPr>
        <a:xfrm>
          <a:off x="7682257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E7C5-E58E-4804-B32E-EAC56E7C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84C1C-216F-4535-A8DD-86BF54941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5880-0677-418D-B19B-14AFBB96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E8AD-8A39-49B7-A588-7975542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8C8A-A934-46D2-8F81-F5760F85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5F4-CDC4-4ECF-9F7B-6DFE9D1B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73B1B-91F2-49D5-B8F2-1002CCEF7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0A1C-EBA1-427B-92AC-86A5DAE2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183B-CDA9-4234-9D7B-1C3340AB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E161-74D9-457E-8A4C-1DDE7F8A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C8247-B6D4-46DA-9E36-F9092B78D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04F75-E0D7-4D30-9AC4-E59A999F4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2C9B-646B-4A0F-B549-873AEBF1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7071D-FF73-4F8D-B4EA-C2BFFD2A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CE10-14C0-4AE4-917F-32CA99DB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614-8577-44CF-B956-20A1CF7F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0F7D-4DEA-4876-964D-5C37CDAA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2FCD-32ED-4B9E-8FA8-90B092E5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6DC4-99CA-4F24-93E9-509F8DF9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8A4F-58F9-4C42-B8E7-A593FC8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C9EE-925A-46A3-9473-41953B1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21B0F-63C0-4CC7-BB0C-22A3B861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9C29B-549B-4097-977B-BF6DC7B1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B924F-BD70-4544-8E73-8423159F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568D2-64D9-479E-A9BA-39A0CA1B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C06F-E299-4E03-B03C-B83AA2DB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E4A1-7DA1-4BA9-B49C-F1418FE5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4A24-9F66-4770-B8FD-234F5CC4D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77D2-4CD4-4F19-A5A5-37E8E400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6E382-BBAE-4F38-8172-E11F8926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8E942-DE61-49C9-8A64-C1B6B976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B934-9A75-4039-9A87-9308CC4E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8C17C-25A4-45A5-B4EB-A742B4C07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86BCD-DDD2-478A-95DC-EFC6B22BC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6B84-4B20-49A4-A3CB-CCFB67F7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2D124-E8E9-4ACD-9E24-F392FFC7A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DAB70-DBC1-41A7-B246-7C415DAE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03573-E98C-4C32-BDD9-C59F969B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A5FD0-EB32-4131-BC43-A5F5FFB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D34B-448B-4F0A-954F-DF4380A4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B774A-1AB7-4840-88F0-292CDFB5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ADA63-4F9E-451C-AFE0-4B95E739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7252A-776C-49BC-8992-E5FD05AA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6E143-C0AA-41A1-8795-3569264D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CE49-548E-49E3-8277-5B2F6918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A98B-0B85-4304-BA30-C3DCB07C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6B70-C7A8-416A-ADF3-CA093069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A367-9030-4C49-93EE-33CD8AF8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1846F-AF54-44CE-8B7A-2201DB55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EBDDF-3A5F-4815-83C6-1E08374F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23DE2-C4F3-4831-B8C0-61C79883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F6AF1-1D24-4B18-AD60-EC3779C7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C556-BDB3-4A1E-935B-582467B4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913CC-4396-47D0-B4D4-8A7CA47BF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2BA5-6897-4712-AD98-9FBDE781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E969-1EBF-4F51-B8AF-C6B7195C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7C7D-0925-4E45-8C60-06352055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7AA0D-8699-4C5F-A36A-5F9F118C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B4201-D81E-451C-AB5B-6B699FA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70EA0-13A2-4B87-B588-AF9E513F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CCC1-442C-4A3C-B0B7-18801919F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E559-7960-4CE2-A431-BF974DA3C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52E25-0BF7-4DC1-8F38-3A2A3EE23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2C8697DB-E840-43F5-B8ED-632CF697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9" y="-266725"/>
            <a:ext cx="12261862" cy="7381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242D9-4B59-4031-9411-F1E8E37BF6B4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82857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BCD6-DF5D-431D-90D4-106062F8A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8" y="405621"/>
            <a:ext cx="3725165" cy="1250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698988" y="2791407"/>
            <a:ext cx="10827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Place Your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98988" y="2677258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98988" y="3915508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F997B7-A0A3-40A7-8BC8-809DE07FFEDB}"/>
              </a:ext>
            </a:extLst>
          </p:cNvPr>
          <p:cNvSpPr txBox="1"/>
          <p:nvPr/>
        </p:nvSpPr>
        <p:spPr>
          <a:xfrm>
            <a:off x="663819" y="4208757"/>
            <a:ext cx="1082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John Smith and Jane Doe, Seton Hall University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F242D9-4B59-4031-9411-F1E8E37BF6B4}"/>
              </a:ext>
            </a:extLst>
          </p:cNvPr>
          <p:cNvSpPr/>
          <p:nvPr/>
        </p:nvSpPr>
        <p:spPr>
          <a:xfrm>
            <a:off x="0" y="201336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1A28F2-8CA3-4B94-A64D-AE1864F3C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Purpose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B914D5-8BAC-4A18-9052-858B4F7266AF}"/>
              </a:ext>
            </a:extLst>
          </p:cNvPr>
          <p:cNvSpPr txBox="1"/>
          <p:nvPr/>
        </p:nvSpPr>
        <p:spPr>
          <a:xfrm>
            <a:off x="5234730" y="1997839"/>
            <a:ext cx="6256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AAAS Home | American Association for the Advancement of Science">
            <a:extLst>
              <a:ext uri="{FF2B5EF4-FFF2-40B4-BE49-F238E27FC236}">
                <a16:creationId xmlns:a16="http://schemas.microsoft.com/office/drawing/2014/main" id="{F857167E-135B-44CF-B809-E88DA81F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" y="1992285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125BA1-CCCE-4000-9963-A699AF009C4F}"/>
              </a:ext>
            </a:extLst>
          </p:cNvPr>
          <p:cNvSpPr/>
          <p:nvPr/>
        </p:nvSpPr>
        <p:spPr>
          <a:xfrm>
            <a:off x="0" y="6329992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4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2510D3-F29B-453A-AB72-008833E25826}"/>
              </a:ext>
            </a:extLst>
          </p:cNvPr>
          <p:cNvSpPr/>
          <p:nvPr/>
        </p:nvSpPr>
        <p:spPr>
          <a:xfrm>
            <a:off x="0" y="4959978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49A730-F537-4BFA-B365-54584C8AC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66" y="5377720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836612" y="5220037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Procedure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38786" y="6398976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38786" y="5155636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417163" y="780652"/>
            <a:ext cx="4977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2293D310-AEB5-4C01-B45E-AEC522FE2DE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96785125"/>
              </p:ext>
            </p:extLst>
          </p:nvPr>
        </p:nvGraphicFramePr>
        <p:xfrm>
          <a:off x="5394325" y="368119"/>
          <a:ext cx="61722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35F4B2D-506B-44A7-BDBF-DAE0007E96D8}"/>
              </a:ext>
            </a:extLst>
          </p:cNvPr>
          <p:cNvSpPr/>
          <p:nvPr/>
        </p:nvSpPr>
        <p:spPr>
          <a:xfrm>
            <a:off x="0" y="-6926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7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704CEF0-E91A-46B6-BCE7-5BD8E62AB604}"/>
              </a:ext>
            </a:extLst>
          </p:cNvPr>
          <p:cNvSpPr/>
          <p:nvPr/>
        </p:nvSpPr>
        <p:spPr>
          <a:xfrm>
            <a:off x="0" y="201336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A625E9-CD67-46E6-A9D1-18366E16F05A}"/>
              </a:ext>
            </a:extLst>
          </p:cNvPr>
          <p:cNvSpPr/>
          <p:nvPr/>
        </p:nvSpPr>
        <p:spPr>
          <a:xfrm>
            <a:off x="0" y="6329992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532296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Research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4F5BFBA-ED4E-4E40-882C-B9D33EB6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5938" y="622867"/>
            <a:ext cx="2085608" cy="7002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836612" y="1972438"/>
            <a:ext cx="1073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713235-4913-46BC-B54A-D8A0F00E8FC3}"/>
              </a:ext>
            </a:extLst>
          </p:cNvPr>
          <p:cNvGrpSpPr/>
          <p:nvPr/>
        </p:nvGrpSpPr>
        <p:grpSpPr>
          <a:xfrm>
            <a:off x="1104891" y="3837956"/>
            <a:ext cx="3995615" cy="1121031"/>
            <a:chOff x="0" y="0"/>
            <a:chExt cx="7880655" cy="23385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BB8A53-ADC8-41BE-9AD0-DA5DF47E3BE1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374E385-9B13-4BC3-BEF3-857C32FDD1B5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STEP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C9233A-DB2C-4F23-AD84-97F8B43147F0}"/>
              </a:ext>
            </a:extLst>
          </p:cNvPr>
          <p:cNvGrpSpPr/>
          <p:nvPr/>
        </p:nvGrpSpPr>
        <p:grpSpPr>
          <a:xfrm>
            <a:off x="4040357" y="4414888"/>
            <a:ext cx="3995615" cy="1121031"/>
            <a:chOff x="0" y="0"/>
            <a:chExt cx="7880655" cy="23385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4FC58FF-D172-416B-871A-8EFA244A5B42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BCE8074B-31B9-4E97-9C0A-69426EAB7278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STEP 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BEA63-6313-405F-8BDE-3D6196FE78F1}"/>
              </a:ext>
            </a:extLst>
          </p:cNvPr>
          <p:cNvGrpSpPr/>
          <p:nvPr/>
        </p:nvGrpSpPr>
        <p:grpSpPr>
          <a:xfrm>
            <a:off x="7107469" y="4975403"/>
            <a:ext cx="3995615" cy="1121031"/>
            <a:chOff x="0" y="0"/>
            <a:chExt cx="7880655" cy="2338534"/>
          </a:xfrm>
          <a:solidFill>
            <a:schemeClr val="accent3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F7F333A-58CC-4219-80F5-E831486C5ECB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E5B2F5CB-338E-4354-A3AD-B712FEB7B5B1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STEP </a:t>
              </a:r>
              <a:r>
                <a:rPr lang="en-US" dirty="0"/>
                <a:t>3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51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76AF8-FFEB-43CC-B220-2D32BDCE48E6}"/>
              </a:ext>
            </a:extLst>
          </p:cNvPr>
          <p:cNvSpPr/>
          <p:nvPr/>
        </p:nvSpPr>
        <p:spPr>
          <a:xfrm>
            <a:off x="0" y="201336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E0CA4-4F5C-42C1-A97B-F395F319E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E92AB5-4E8F-459E-9699-15BAD3AFD0E0}"/>
              </a:ext>
            </a:extLst>
          </p:cNvPr>
          <p:cNvSpPr/>
          <p:nvPr/>
        </p:nvSpPr>
        <p:spPr>
          <a:xfrm>
            <a:off x="0" y="6329992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523907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Results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787948" y="4638490"/>
            <a:ext cx="10730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3FE160-0024-4D91-805D-47C32AE6C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629699"/>
              </p:ext>
            </p:extLst>
          </p:nvPr>
        </p:nvGraphicFramePr>
        <p:xfrm>
          <a:off x="6532517" y="2031942"/>
          <a:ext cx="4188614" cy="244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Science Magazine - December 14, 2018 - page Cover">
            <a:extLst>
              <a:ext uri="{FF2B5EF4-FFF2-40B4-BE49-F238E27FC236}">
                <a16:creationId xmlns:a16="http://schemas.microsoft.com/office/drawing/2014/main" id="{1373FBBE-8EA9-425A-9A7D-18469302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07" y="2032407"/>
            <a:ext cx="1919752" cy="24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 Best Science Magazine Covers images | Science magazine, Science ...">
            <a:extLst>
              <a:ext uri="{FF2B5EF4-FFF2-40B4-BE49-F238E27FC236}">
                <a16:creationId xmlns:a16="http://schemas.microsoft.com/office/drawing/2014/main" id="{C697F61F-13DC-4CDD-BA3F-96B452FF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4" y="2039299"/>
            <a:ext cx="1919752" cy="2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05FC7C-0A1D-442A-9178-0EBF9A1FC924}"/>
              </a:ext>
            </a:extLst>
          </p:cNvPr>
          <p:cNvSpPr/>
          <p:nvPr/>
        </p:nvSpPr>
        <p:spPr>
          <a:xfrm>
            <a:off x="0" y="4959978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E0D700-F492-4A3E-A586-9FCA0EDF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047" y="5418805"/>
            <a:ext cx="2088005" cy="700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DDB8B8-8DDF-423C-A1F2-F464DF6B54FB}"/>
              </a:ext>
            </a:extLst>
          </p:cNvPr>
          <p:cNvSpPr/>
          <p:nvPr/>
        </p:nvSpPr>
        <p:spPr>
          <a:xfrm>
            <a:off x="0" y="-6926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849618" y="5326707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Discussion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51792" y="6438534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51792" y="5195194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849618" y="3241855"/>
            <a:ext cx="10730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C7BA5A49-7C48-4A3F-ADDF-9336FBC645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1678738"/>
                  </p:ext>
                </p:extLst>
              </p:nvPr>
            </p:nvGraphicFramePr>
            <p:xfrm>
              <a:off x="651793" y="756298"/>
              <a:ext cx="10928226" cy="23222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C7BA5A49-7C48-4A3F-ADDF-9336FBC645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793" y="756298"/>
                <a:ext cx="10928226" cy="23222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5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62F91B-158A-49BF-89B9-87E60E4884EC}"/>
              </a:ext>
            </a:extLst>
          </p:cNvPr>
          <p:cNvSpPr/>
          <p:nvPr/>
        </p:nvSpPr>
        <p:spPr>
          <a:xfrm>
            <a:off x="0" y="201336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DBDAFD-F4AF-4D92-94F7-4933EB176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A27D92-E051-4BDC-8B32-0C82A6F1B6C6}"/>
              </a:ext>
            </a:extLst>
          </p:cNvPr>
          <p:cNvSpPr/>
          <p:nvPr/>
        </p:nvSpPr>
        <p:spPr>
          <a:xfrm>
            <a:off x="0" y="6329992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515518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Conclusions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6803471" y="2102626"/>
            <a:ext cx="4688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23D50B-EE69-4F59-82AD-B8AE0ACAA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04004"/>
              </p:ext>
            </p:extLst>
          </p:nvPr>
        </p:nvGraphicFramePr>
        <p:xfrm>
          <a:off x="739286" y="2045025"/>
          <a:ext cx="5744594" cy="40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11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B541F8-B105-4F4A-AD72-2D26FD983D5A}"/>
              </a:ext>
            </a:extLst>
          </p:cNvPr>
          <p:cNvSpPr/>
          <p:nvPr/>
        </p:nvSpPr>
        <p:spPr>
          <a:xfrm>
            <a:off x="0" y="201336"/>
            <a:ext cx="12192000" cy="1644242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B4846A-8249-4864-9A5E-C930F438F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25231D-186D-41CD-B70D-16C67A4096A4}"/>
              </a:ext>
            </a:extLst>
          </p:cNvPr>
          <p:cNvSpPr/>
          <p:nvPr/>
        </p:nvSpPr>
        <p:spPr>
          <a:xfrm>
            <a:off x="0" y="6329992"/>
            <a:ext cx="12192000" cy="528008"/>
          </a:xfrm>
          <a:prstGeom prst="rect">
            <a:avLst/>
          </a:prstGeom>
          <a:solidFill>
            <a:srgbClr val="182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98740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TC Giovanni Std Black" panose="02020A0308050B020303" pitchFamily="18" charset="0"/>
              </a:rPr>
              <a:t>References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CD607E-F8B9-4F14-B008-020911FD5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787939"/>
              </p:ext>
            </p:extLst>
          </p:nvPr>
        </p:nvGraphicFramePr>
        <p:xfrm>
          <a:off x="700455" y="1965081"/>
          <a:ext cx="10866558" cy="436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595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658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ITC Giovanni Std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Jones</dc:creator>
  <cp:lastModifiedBy>Jessica Jones</cp:lastModifiedBy>
  <cp:revision>3</cp:revision>
  <dcterms:created xsi:type="dcterms:W3CDTF">2020-04-06T16:16:20Z</dcterms:created>
  <dcterms:modified xsi:type="dcterms:W3CDTF">2020-04-06T19:11:06Z</dcterms:modified>
</cp:coreProperties>
</file>