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9E279B-42E7-4232-9703-F730E56E90DE}" v="10" dt="2021-12-16T02:35:41.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0" d="100"/>
          <a:sy n="20" d="100"/>
        </p:scale>
        <p:origin x="118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355" indent="0" algn="ctr">
              <a:buNone/>
              <a:defRPr>
                <a:solidFill>
                  <a:schemeClr val="tx1">
                    <a:tint val="75000"/>
                  </a:schemeClr>
                </a:solidFill>
              </a:defRPr>
            </a:lvl2pPr>
            <a:lvl3pPr marL="3134712" indent="0" algn="ctr">
              <a:buNone/>
              <a:defRPr>
                <a:solidFill>
                  <a:schemeClr val="tx1">
                    <a:tint val="75000"/>
                  </a:schemeClr>
                </a:solidFill>
              </a:defRPr>
            </a:lvl3pPr>
            <a:lvl4pPr marL="4702068" indent="0" algn="ctr">
              <a:buNone/>
              <a:defRPr>
                <a:solidFill>
                  <a:schemeClr val="tx1">
                    <a:tint val="75000"/>
                  </a:schemeClr>
                </a:solidFill>
              </a:defRPr>
            </a:lvl4pPr>
            <a:lvl5pPr marL="6269424" indent="0" algn="ctr">
              <a:buNone/>
              <a:defRPr>
                <a:solidFill>
                  <a:schemeClr val="tx1">
                    <a:tint val="75000"/>
                  </a:schemeClr>
                </a:solidFill>
              </a:defRPr>
            </a:lvl5pPr>
            <a:lvl6pPr marL="7836780" indent="0" algn="ctr">
              <a:buNone/>
              <a:defRPr>
                <a:solidFill>
                  <a:schemeClr val="tx1">
                    <a:tint val="75000"/>
                  </a:schemeClr>
                </a:solidFill>
              </a:defRPr>
            </a:lvl6pPr>
            <a:lvl7pPr marL="9404136" indent="0" algn="ctr">
              <a:buNone/>
              <a:defRPr>
                <a:solidFill>
                  <a:schemeClr val="tx1">
                    <a:tint val="75000"/>
                  </a:schemeClr>
                </a:solidFill>
              </a:defRPr>
            </a:lvl7pPr>
            <a:lvl8pPr marL="10971491" indent="0" algn="ctr">
              <a:buNone/>
              <a:defRPr>
                <a:solidFill>
                  <a:schemeClr val="tx1">
                    <a:tint val="75000"/>
                  </a:schemeClr>
                </a:solidFill>
              </a:defRPr>
            </a:lvl8pPr>
            <a:lvl9pPr marL="125388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0ED700-26C8-DA48-8DB2-C9D1A9FFD0D6}"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1844930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393486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4216400"/>
            <a:ext cx="35553014" cy="8988044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98133" y="4216400"/>
            <a:ext cx="106110406" cy="898804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316108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494818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699" b="1" cap="all"/>
            </a:lvl1pPr>
          </a:lstStyle>
          <a:p>
            <a:r>
              <a:rPr lang="en-US"/>
              <a:t>Click to edit Master title style</a:t>
            </a:r>
          </a:p>
        </p:txBody>
      </p:sp>
      <p:sp>
        <p:nvSpPr>
          <p:cNvPr id="3" name="Text Placeholder 2"/>
          <p:cNvSpPr>
            <a:spLocks noGrp="1"/>
          </p:cNvSpPr>
          <p:nvPr>
            <p:ph type="body" idx="1"/>
          </p:nvPr>
        </p:nvSpPr>
        <p:spPr>
          <a:xfrm>
            <a:off x="2600326" y="9301485"/>
            <a:ext cx="27980640" cy="4800599"/>
          </a:xfrm>
        </p:spPr>
        <p:txBody>
          <a:bodyPr anchor="b"/>
          <a:lstStyle>
            <a:lvl1pPr marL="0" indent="0">
              <a:buNone/>
              <a:defRPr sz="6899">
                <a:solidFill>
                  <a:schemeClr val="tx1">
                    <a:tint val="75000"/>
                  </a:schemeClr>
                </a:solidFill>
              </a:defRPr>
            </a:lvl1pPr>
            <a:lvl2pPr marL="1567355" indent="0">
              <a:buNone/>
              <a:defRPr sz="6100">
                <a:solidFill>
                  <a:schemeClr val="tx1">
                    <a:tint val="75000"/>
                  </a:schemeClr>
                </a:solidFill>
              </a:defRPr>
            </a:lvl2pPr>
            <a:lvl3pPr marL="3134712" indent="0">
              <a:buNone/>
              <a:defRPr sz="5499">
                <a:solidFill>
                  <a:schemeClr val="tx1">
                    <a:tint val="75000"/>
                  </a:schemeClr>
                </a:solidFill>
              </a:defRPr>
            </a:lvl3pPr>
            <a:lvl4pPr marL="4702068" indent="0">
              <a:buNone/>
              <a:defRPr sz="4800">
                <a:solidFill>
                  <a:schemeClr val="tx1">
                    <a:tint val="75000"/>
                  </a:schemeClr>
                </a:solidFill>
              </a:defRPr>
            </a:lvl4pPr>
            <a:lvl5pPr marL="6269424" indent="0">
              <a:buNone/>
              <a:defRPr sz="4800">
                <a:solidFill>
                  <a:schemeClr val="tx1">
                    <a:tint val="75000"/>
                  </a:schemeClr>
                </a:solidFill>
              </a:defRPr>
            </a:lvl5pPr>
            <a:lvl6pPr marL="7836780" indent="0">
              <a:buNone/>
              <a:defRPr sz="4800">
                <a:solidFill>
                  <a:schemeClr val="tx1">
                    <a:tint val="75000"/>
                  </a:schemeClr>
                </a:solidFill>
              </a:defRPr>
            </a:lvl6pPr>
            <a:lvl7pPr marL="9404136" indent="0">
              <a:buNone/>
              <a:defRPr sz="4800">
                <a:solidFill>
                  <a:schemeClr val="tx1">
                    <a:tint val="75000"/>
                  </a:schemeClr>
                </a:solidFill>
              </a:defRPr>
            </a:lvl7pPr>
            <a:lvl8pPr marL="10971491" indent="0">
              <a:buNone/>
              <a:defRPr sz="4800">
                <a:solidFill>
                  <a:schemeClr val="tx1">
                    <a:tint val="75000"/>
                  </a:schemeClr>
                </a:solidFill>
              </a:defRPr>
            </a:lvl8pPr>
            <a:lvl9pPr marL="12538847"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0ED700-26C8-DA48-8DB2-C9D1A9FFD0D6}"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239262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98132" y="24577040"/>
            <a:ext cx="70831710" cy="69519802"/>
          </a:xfrm>
        </p:spPr>
        <p:txBody>
          <a:bodyPr/>
          <a:lstStyle>
            <a:lvl1pPr>
              <a:defRPr sz="9599"/>
            </a:lvl1pPr>
            <a:lvl2pPr>
              <a:defRPr sz="8199"/>
            </a:lvl2pPr>
            <a:lvl3pPr>
              <a:defRPr sz="6899"/>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78482" y="24577040"/>
            <a:ext cx="70831710" cy="69519802"/>
          </a:xfrm>
        </p:spPr>
        <p:txBody>
          <a:bodyPr/>
          <a:lstStyle>
            <a:lvl1pPr>
              <a:defRPr sz="9599"/>
            </a:lvl1pPr>
            <a:lvl2pPr>
              <a:defRPr sz="8199"/>
            </a:lvl2pPr>
            <a:lvl3pPr>
              <a:defRPr sz="6899"/>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0ED700-26C8-DA48-8DB2-C9D1A9FFD0D6}"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2545014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2"/>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2"/>
            <a:ext cx="14544676" cy="2047238"/>
          </a:xfrm>
        </p:spPr>
        <p:txBody>
          <a:bodyPr anchor="b"/>
          <a:lstStyle>
            <a:lvl1pPr marL="0" indent="0">
              <a:buNone/>
              <a:defRPr sz="8199" b="1"/>
            </a:lvl1pPr>
            <a:lvl2pPr marL="1567355" indent="0">
              <a:buNone/>
              <a:defRPr sz="6899" b="1"/>
            </a:lvl2pPr>
            <a:lvl3pPr marL="3134712" indent="0">
              <a:buNone/>
              <a:defRPr sz="6100" b="1"/>
            </a:lvl3pPr>
            <a:lvl4pPr marL="4702068" indent="0">
              <a:buNone/>
              <a:defRPr sz="5499" b="1"/>
            </a:lvl4pPr>
            <a:lvl5pPr marL="6269424" indent="0">
              <a:buNone/>
              <a:defRPr sz="5499" b="1"/>
            </a:lvl5pPr>
            <a:lvl6pPr marL="7836780" indent="0">
              <a:buNone/>
              <a:defRPr sz="5499" b="1"/>
            </a:lvl6pPr>
            <a:lvl7pPr marL="9404136" indent="0">
              <a:buNone/>
              <a:defRPr sz="5499" b="1"/>
            </a:lvl7pPr>
            <a:lvl8pPr marL="10971491" indent="0">
              <a:buNone/>
              <a:defRPr sz="5499" b="1"/>
            </a:lvl8pPr>
            <a:lvl9pPr marL="12538847" indent="0">
              <a:buNone/>
              <a:defRPr sz="5499" b="1"/>
            </a:lvl9pPr>
          </a:lstStyle>
          <a:p>
            <a:pPr lvl="0"/>
            <a:r>
              <a:rPr lang="en-US"/>
              <a:t>Click to edit Master text styles</a:t>
            </a:r>
          </a:p>
        </p:txBody>
      </p:sp>
      <p:sp>
        <p:nvSpPr>
          <p:cNvPr id="4" name="Content Placeholder 3"/>
          <p:cNvSpPr>
            <a:spLocks noGrp="1"/>
          </p:cNvSpPr>
          <p:nvPr>
            <p:ph sz="half" idx="2"/>
          </p:nvPr>
        </p:nvSpPr>
        <p:spPr>
          <a:xfrm>
            <a:off x="1645920" y="6959600"/>
            <a:ext cx="14544676" cy="12644122"/>
          </a:xfrm>
        </p:spPr>
        <p:txBody>
          <a:bodyPr/>
          <a:lstStyle>
            <a:lvl1pPr>
              <a:defRPr sz="8199"/>
            </a:lvl1pPr>
            <a:lvl2pPr>
              <a:defRPr sz="6899"/>
            </a:lvl2pPr>
            <a:lvl3pPr>
              <a:defRPr sz="6100"/>
            </a:lvl3pPr>
            <a:lvl4pPr>
              <a:defRPr sz="5499"/>
            </a:lvl4pPr>
            <a:lvl5pPr>
              <a:defRPr sz="5499"/>
            </a:lvl5pPr>
            <a:lvl6pPr>
              <a:defRPr sz="5499"/>
            </a:lvl6pPr>
            <a:lvl7pPr>
              <a:defRPr sz="5499"/>
            </a:lvl7pPr>
            <a:lvl8pPr>
              <a:defRPr sz="5499"/>
            </a:lvl8pPr>
            <a:lvl9pPr>
              <a:defRPr sz="5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2"/>
            <a:ext cx="14550390" cy="2047238"/>
          </a:xfrm>
        </p:spPr>
        <p:txBody>
          <a:bodyPr anchor="b"/>
          <a:lstStyle>
            <a:lvl1pPr marL="0" indent="0">
              <a:buNone/>
              <a:defRPr sz="8199" b="1"/>
            </a:lvl1pPr>
            <a:lvl2pPr marL="1567355" indent="0">
              <a:buNone/>
              <a:defRPr sz="6899" b="1"/>
            </a:lvl2pPr>
            <a:lvl3pPr marL="3134712" indent="0">
              <a:buNone/>
              <a:defRPr sz="6100" b="1"/>
            </a:lvl3pPr>
            <a:lvl4pPr marL="4702068" indent="0">
              <a:buNone/>
              <a:defRPr sz="5499" b="1"/>
            </a:lvl4pPr>
            <a:lvl5pPr marL="6269424" indent="0">
              <a:buNone/>
              <a:defRPr sz="5499" b="1"/>
            </a:lvl5pPr>
            <a:lvl6pPr marL="7836780" indent="0">
              <a:buNone/>
              <a:defRPr sz="5499" b="1"/>
            </a:lvl6pPr>
            <a:lvl7pPr marL="9404136" indent="0">
              <a:buNone/>
              <a:defRPr sz="5499" b="1"/>
            </a:lvl7pPr>
            <a:lvl8pPr marL="10971491" indent="0">
              <a:buNone/>
              <a:defRPr sz="5499" b="1"/>
            </a:lvl8pPr>
            <a:lvl9pPr marL="12538847" indent="0">
              <a:buNone/>
              <a:defRPr sz="5499" b="1"/>
            </a:lvl9pPr>
          </a:lstStyle>
          <a:p>
            <a:pPr lvl="0"/>
            <a:r>
              <a:rPr lang="en-US"/>
              <a:t>Click to edit Master text styles</a:t>
            </a:r>
          </a:p>
        </p:txBody>
      </p:sp>
      <p:sp>
        <p:nvSpPr>
          <p:cNvPr id="6" name="Content Placeholder 5"/>
          <p:cNvSpPr>
            <a:spLocks noGrp="1"/>
          </p:cNvSpPr>
          <p:nvPr>
            <p:ph sz="quarter" idx="4"/>
          </p:nvPr>
        </p:nvSpPr>
        <p:spPr>
          <a:xfrm>
            <a:off x="16722092" y="6959600"/>
            <a:ext cx="14550390" cy="12644122"/>
          </a:xfrm>
        </p:spPr>
        <p:txBody>
          <a:bodyPr/>
          <a:lstStyle>
            <a:lvl1pPr>
              <a:defRPr sz="8199"/>
            </a:lvl1pPr>
            <a:lvl2pPr>
              <a:defRPr sz="6899"/>
            </a:lvl2pPr>
            <a:lvl3pPr>
              <a:defRPr sz="6100"/>
            </a:lvl3pPr>
            <a:lvl4pPr>
              <a:defRPr sz="5499"/>
            </a:lvl4pPr>
            <a:lvl5pPr>
              <a:defRPr sz="5499"/>
            </a:lvl5pPr>
            <a:lvl6pPr>
              <a:defRPr sz="5499"/>
            </a:lvl6pPr>
            <a:lvl7pPr>
              <a:defRPr sz="5499"/>
            </a:lvl7pPr>
            <a:lvl8pPr>
              <a:defRPr sz="5499"/>
            </a:lvl8pPr>
            <a:lvl9pPr>
              <a:defRPr sz="5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0ED700-26C8-DA48-8DB2-C9D1A9FFD0D6}" type="datetimeFigureOut">
              <a:rPr lang="en-US" smtClean="0"/>
              <a:pPr/>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65603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ED700-26C8-DA48-8DB2-C9D1A9FFD0D6}" type="datetimeFigureOut">
              <a:rPr lang="en-US" smtClean="0"/>
              <a:pPr/>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410382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ED700-26C8-DA48-8DB2-C9D1A9FFD0D6}" type="datetimeFigureOut">
              <a:rPr lang="en-US" smtClean="0"/>
              <a:pPr/>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217920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3" y="873760"/>
            <a:ext cx="10829926" cy="3718560"/>
          </a:xfrm>
        </p:spPr>
        <p:txBody>
          <a:bodyPr anchor="b"/>
          <a:lstStyle>
            <a:lvl1pPr algn="l">
              <a:defRPr sz="6899" b="1"/>
            </a:lvl1pPr>
          </a:lstStyle>
          <a:p>
            <a:r>
              <a:rPr lang="en-US"/>
              <a:t>Click to edit Master title style</a:t>
            </a:r>
          </a:p>
        </p:txBody>
      </p:sp>
      <p:sp>
        <p:nvSpPr>
          <p:cNvPr id="3" name="Content Placeholder 2"/>
          <p:cNvSpPr>
            <a:spLocks noGrp="1"/>
          </p:cNvSpPr>
          <p:nvPr>
            <p:ph idx="1"/>
          </p:nvPr>
        </p:nvSpPr>
        <p:spPr>
          <a:xfrm>
            <a:off x="12870180" y="873764"/>
            <a:ext cx="18402300" cy="18729961"/>
          </a:xfrm>
        </p:spPr>
        <p:txBody>
          <a:bodyPr/>
          <a:lstStyle>
            <a:lvl1pPr>
              <a:defRPr sz="10999"/>
            </a:lvl1pPr>
            <a:lvl2pPr>
              <a:defRPr sz="9599"/>
            </a:lvl2pPr>
            <a:lvl3pPr>
              <a:defRPr sz="8199"/>
            </a:lvl3pPr>
            <a:lvl4pPr>
              <a:defRPr sz="6899"/>
            </a:lvl4pPr>
            <a:lvl5pPr>
              <a:defRPr sz="6899"/>
            </a:lvl5pPr>
            <a:lvl6pPr>
              <a:defRPr sz="6899"/>
            </a:lvl6pPr>
            <a:lvl7pPr>
              <a:defRPr sz="6899"/>
            </a:lvl7pPr>
            <a:lvl8pPr>
              <a:defRPr sz="6899"/>
            </a:lvl8pPr>
            <a:lvl9pPr>
              <a:defRPr sz="68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3" y="4592324"/>
            <a:ext cx="10829926" cy="15011401"/>
          </a:xfrm>
        </p:spPr>
        <p:txBody>
          <a:bodyPr/>
          <a:lstStyle>
            <a:lvl1pPr marL="0" indent="0">
              <a:buNone/>
              <a:defRPr sz="4800"/>
            </a:lvl1pPr>
            <a:lvl2pPr marL="1567355" indent="0">
              <a:buNone/>
              <a:defRPr sz="4100"/>
            </a:lvl2pPr>
            <a:lvl3pPr marL="3134712" indent="0">
              <a:buNone/>
              <a:defRPr sz="3400"/>
            </a:lvl3pPr>
            <a:lvl4pPr marL="4702068" indent="0">
              <a:buNone/>
              <a:defRPr sz="3100"/>
            </a:lvl4pPr>
            <a:lvl5pPr marL="6269424" indent="0">
              <a:buNone/>
              <a:defRPr sz="3100"/>
            </a:lvl5pPr>
            <a:lvl6pPr marL="7836780" indent="0">
              <a:buNone/>
              <a:defRPr sz="3100"/>
            </a:lvl6pPr>
            <a:lvl7pPr marL="9404136" indent="0">
              <a:buNone/>
              <a:defRPr sz="3100"/>
            </a:lvl7pPr>
            <a:lvl8pPr marL="10971491" indent="0">
              <a:buNone/>
              <a:defRPr sz="3100"/>
            </a:lvl8pPr>
            <a:lvl9pPr marL="12538847"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238442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6" y="15361922"/>
            <a:ext cx="19751040" cy="1813561"/>
          </a:xfrm>
        </p:spPr>
        <p:txBody>
          <a:bodyPr anchor="b"/>
          <a:lstStyle>
            <a:lvl1pPr algn="l">
              <a:defRPr sz="6899" b="1"/>
            </a:lvl1pPr>
          </a:lstStyle>
          <a:p>
            <a:r>
              <a:rPr lang="en-US"/>
              <a:t>Click to edit Master title style</a:t>
            </a:r>
          </a:p>
        </p:txBody>
      </p:sp>
      <p:sp>
        <p:nvSpPr>
          <p:cNvPr id="3" name="Picture Placeholder 2"/>
          <p:cNvSpPr>
            <a:spLocks noGrp="1"/>
          </p:cNvSpPr>
          <p:nvPr>
            <p:ph type="pic" idx="1"/>
          </p:nvPr>
        </p:nvSpPr>
        <p:spPr>
          <a:xfrm>
            <a:off x="6452236" y="1960880"/>
            <a:ext cx="19751040" cy="13167360"/>
          </a:xfrm>
        </p:spPr>
        <p:txBody>
          <a:bodyPr/>
          <a:lstStyle>
            <a:lvl1pPr marL="0" indent="0">
              <a:buNone/>
              <a:defRPr sz="10999"/>
            </a:lvl1pPr>
            <a:lvl2pPr marL="1567355" indent="0">
              <a:buNone/>
              <a:defRPr sz="9599"/>
            </a:lvl2pPr>
            <a:lvl3pPr marL="3134712" indent="0">
              <a:buNone/>
              <a:defRPr sz="8199"/>
            </a:lvl3pPr>
            <a:lvl4pPr marL="4702068" indent="0">
              <a:buNone/>
              <a:defRPr sz="6899"/>
            </a:lvl4pPr>
            <a:lvl5pPr marL="6269424" indent="0">
              <a:buNone/>
              <a:defRPr sz="6899"/>
            </a:lvl5pPr>
            <a:lvl6pPr marL="7836780" indent="0">
              <a:buNone/>
              <a:defRPr sz="6899"/>
            </a:lvl6pPr>
            <a:lvl7pPr marL="9404136" indent="0">
              <a:buNone/>
              <a:defRPr sz="6899"/>
            </a:lvl7pPr>
            <a:lvl8pPr marL="10971491" indent="0">
              <a:buNone/>
              <a:defRPr sz="6899"/>
            </a:lvl8pPr>
            <a:lvl9pPr marL="12538847" indent="0">
              <a:buNone/>
              <a:defRPr sz="6899"/>
            </a:lvl9pPr>
          </a:lstStyle>
          <a:p>
            <a:endParaRPr lang="en-US"/>
          </a:p>
        </p:txBody>
      </p:sp>
      <p:sp>
        <p:nvSpPr>
          <p:cNvPr id="4" name="Text Placeholder 3"/>
          <p:cNvSpPr>
            <a:spLocks noGrp="1"/>
          </p:cNvSpPr>
          <p:nvPr>
            <p:ph type="body" sz="half" idx="2"/>
          </p:nvPr>
        </p:nvSpPr>
        <p:spPr>
          <a:xfrm>
            <a:off x="6452236" y="17175483"/>
            <a:ext cx="19751040" cy="2575559"/>
          </a:xfrm>
        </p:spPr>
        <p:txBody>
          <a:bodyPr/>
          <a:lstStyle>
            <a:lvl1pPr marL="0" indent="0">
              <a:buNone/>
              <a:defRPr sz="4800"/>
            </a:lvl1pPr>
            <a:lvl2pPr marL="1567355" indent="0">
              <a:buNone/>
              <a:defRPr sz="4100"/>
            </a:lvl2pPr>
            <a:lvl3pPr marL="3134712" indent="0">
              <a:buNone/>
              <a:defRPr sz="3400"/>
            </a:lvl3pPr>
            <a:lvl4pPr marL="4702068" indent="0">
              <a:buNone/>
              <a:defRPr sz="3100"/>
            </a:lvl4pPr>
            <a:lvl5pPr marL="6269424" indent="0">
              <a:buNone/>
              <a:defRPr sz="3100"/>
            </a:lvl5pPr>
            <a:lvl6pPr marL="7836780" indent="0">
              <a:buNone/>
              <a:defRPr sz="3100"/>
            </a:lvl6pPr>
            <a:lvl7pPr marL="9404136" indent="0">
              <a:buNone/>
              <a:defRPr sz="3100"/>
            </a:lvl7pPr>
            <a:lvl8pPr marL="10971491" indent="0">
              <a:buNone/>
              <a:defRPr sz="3100"/>
            </a:lvl8pPr>
            <a:lvl9pPr marL="12538847"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extLst>
      <p:ext uri="{BB962C8B-B14F-4D97-AF65-F5344CB8AC3E}">
        <p14:creationId xmlns:p14="http://schemas.microsoft.com/office/powerpoint/2010/main" val="1472877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93" tIns="156746" rIns="313493" bIns="156746" rtlCol="0" anchor="ctr">
            <a:normAutofit/>
          </a:bodyPr>
          <a:lstStyle/>
          <a:p>
            <a:r>
              <a:rPr lang="en-US"/>
              <a:t>Click to edit Master title style</a:t>
            </a:r>
          </a:p>
        </p:txBody>
      </p:sp>
      <p:sp>
        <p:nvSpPr>
          <p:cNvPr id="3" name="Text Placeholder 2"/>
          <p:cNvSpPr>
            <a:spLocks noGrp="1"/>
          </p:cNvSpPr>
          <p:nvPr>
            <p:ph type="body" idx="1"/>
          </p:nvPr>
        </p:nvSpPr>
        <p:spPr>
          <a:xfrm>
            <a:off x="1645920" y="5120644"/>
            <a:ext cx="29626560" cy="14483081"/>
          </a:xfrm>
          <a:prstGeom prst="rect">
            <a:avLst/>
          </a:prstGeom>
        </p:spPr>
        <p:txBody>
          <a:bodyPr vert="horz" lIns="313493" tIns="156746" rIns="313493" bIns="1567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3"/>
            <a:ext cx="7680960" cy="1168400"/>
          </a:xfrm>
          <a:prstGeom prst="rect">
            <a:avLst/>
          </a:prstGeom>
        </p:spPr>
        <p:txBody>
          <a:bodyPr vert="horz" lIns="313493" tIns="156746" rIns="313493" bIns="156746" rtlCol="0" anchor="ctr"/>
          <a:lstStyle>
            <a:lvl1pPr algn="l">
              <a:defRPr sz="4100">
                <a:solidFill>
                  <a:schemeClr val="tx1">
                    <a:tint val="75000"/>
                  </a:schemeClr>
                </a:solidFill>
              </a:defRPr>
            </a:lvl1pPr>
          </a:lstStyle>
          <a:p>
            <a:fld id="{830ED700-26C8-DA48-8DB2-C9D1A9FFD0D6}" type="datetimeFigureOut">
              <a:rPr lang="en-US" smtClean="0"/>
              <a:pPr/>
              <a:t>3/9/2022</a:t>
            </a:fld>
            <a:endParaRPr lang="en-US"/>
          </a:p>
        </p:txBody>
      </p:sp>
      <p:sp>
        <p:nvSpPr>
          <p:cNvPr id="5" name="Footer Placeholder 4"/>
          <p:cNvSpPr>
            <a:spLocks noGrp="1"/>
          </p:cNvSpPr>
          <p:nvPr>
            <p:ph type="ftr" sz="quarter" idx="3"/>
          </p:nvPr>
        </p:nvSpPr>
        <p:spPr>
          <a:xfrm>
            <a:off x="11247120" y="20340323"/>
            <a:ext cx="10424160" cy="1168400"/>
          </a:xfrm>
          <a:prstGeom prst="rect">
            <a:avLst/>
          </a:prstGeom>
        </p:spPr>
        <p:txBody>
          <a:bodyPr vert="horz" lIns="313493" tIns="156746" rIns="313493" bIns="156746"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3"/>
            <a:ext cx="7680960" cy="1168400"/>
          </a:xfrm>
          <a:prstGeom prst="rect">
            <a:avLst/>
          </a:prstGeom>
        </p:spPr>
        <p:txBody>
          <a:bodyPr vert="horz" lIns="313493" tIns="156746" rIns="313493" bIns="156746" rtlCol="0" anchor="ctr"/>
          <a:lstStyle>
            <a:lvl1pPr algn="r">
              <a:defRPr sz="4100">
                <a:solidFill>
                  <a:schemeClr val="tx1">
                    <a:tint val="75000"/>
                  </a:schemeClr>
                </a:solidFill>
              </a:defRPr>
            </a:lvl1pPr>
          </a:lstStyle>
          <a:p>
            <a:fld id="{F1EEFA05-80C4-D846-9DFF-27039426455B}" type="slidenum">
              <a:rPr lang="en-US" smtClean="0"/>
              <a:pPr/>
              <a:t>‹#›</a:t>
            </a:fld>
            <a:endParaRPr lang="en-US"/>
          </a:p>
        </p:txBody>
      </p:sp>
    </p:spTree>
    <p:extLst>
      <p:ext uri="{BB962C8B-B14F-4D97-AF65-F5344CB8AC3E}">
        <p14:creationId xmlns:p14="http://schemas.microsoft.com/office/powerpoint/2010/main" val="4071855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567355" rtl="0" eaLnBrk="1" latinLnBrk="0" hangingPunct="1">
        <a:spcBef>
          <a:spcPct val="0"/>
        </a:spcBef>
        <a:buNone/>
        <a:defRPr sz="15098" kern="1200">
          <a:solidFill>
            <a:schemeClr val="tx1"/>
          </a:solidFill>
          <a:latin typeface="+mj-lt"/>
          <a:ea typeface="+mj-ea"/>
          <a:cs typeface="+mj-cs"/>
        </a:defRPr>
      </a:lvl1pPr>
    </p:titleStyle>
    <p:bodyStyle>
      <a:lvl1pPr marL="1175517" indent="-1175517" algn="l" defTabSz="1567355" rtl="0" eaLnBrk="1" latinLnBrk="0" hangingPunct="1">
        <a:spcBef>
          <a:spcPct val="20000"/>
        </a:spcBef>
        <a:buFont typeface="Arial"/>
        <a:buChar char="•"/>
        <a:defRPr sz="10999" kern="1200">
          <a:solidFill>
            <a:schemeClr val="tx1"/>
          </a:solidFill>
          <a:latin typeface="+mn-lt"/>
          <a:ea typeface="+mn-ea"/>
          <a:cs typeface="+mn-cs"/>
        </a:defRPr>
      </a:lvl1pPr>
      <a:lvl2pPr marL="2546954" indent="-979598" algn="l" defTabSz="1567355" rtl="0" eaLnBrk="1" latinLnBrk="0" hangingPunct="1">
        <a:spcBef>
          <a:spcPct val="20000"/>
        </a:spcBef>
        <a:buFont typeface="Arial"/>
        <a:buChar char="–"/>
        <a:defRPr sz="9599" kern="1200">
          <a:solidFill>
            <a:schemeClr val="tx1"/>
          </a:solidFill>
          <a:latin typeface="+mn-lt"/>
          <a:ea typeface="+mn-ea"/>
          <a:cs typeface="+mn-cs"/>
        </a:defRPr>
      </a:lvl2pPr>
      <a:lvl3pPr marL="3918389" indent="-783678" algn="l" defTabSz="1567355" rtl="0" eaLnBrk="1" latinLnBrk="0" hangingPunct="1">
        <a:spcBef>
          <a:spcPct val="20000"/>
        </a:spcBef>
        <a:buFont typeface="Arial"/>
        <a:buChar char="•"/>
        <a:defRPr sz="8199" kern="1200">
          <a:solidFill>
            <a:schemeClr val="tx1"/>
          </a:solidFill>
          <a:latin typeface="+mn-lt"/>
          <a:ea typeface="+mn-ea"/>
          <a:cs typeface="+mn-cs"/>
        </a:defRPr>
      </a:lvl3pPr>
      <a:lvl4pPr marL="5485746" indent="-783678" algn="l" defTabSz="1567355" rtl="0" eaLnBrk="1" latinLnBrk="0" hangingPunct="1">
        <a:spcBef>
          <a:spcPct val="20000"/>
        </a:spcBef>
        <a:buFont typeface="Arial"/>
        <a:buChar char="–"/>
        <a:defRPr sz="6899" kern="1200">
          <a:solidFill>
            <a:schemeClr val="tx1"/>
          </a:solidFill>
          <a:latin typeface="+mn-lt"/>
          <a:ea typeface="+mn-ea"/>
          <a:cs typeface="+mn-cs"/>
        </a:defRPr>
      </a:lvl4pPr>
      <a:lvl5pPr marL="7053101" indent="-783678" algn="l" defTabSz="1567355" rtl="0" eaLnBrk="1" latinLnBrk="0" hangingPunct="1">
        <a:spcBef>
          <a:spcPct val="20000"/>
        </a:spcBef>
        <a:buFont typeface="Arial"/>
        <a:buChar char="»"/>
        <a:defRPr sz="6899" kern="1200">
          <a:solidFill>
            <a:schemeClr val="tx1"/>
          </a:solidFill>
          <a:latin typeface="+mn-lt"/>
          <a:ea typeface="+mn-ea"/>
          <a:cs typeface="+mn-cs"/>
        </a:defRPr>
      </a:lvl5pPr>
      <a:lvl6pPr marL="8620456" indent="-783678" algn="l" defTabSz="1567355" rtl="0" eaLnBrk="1" latinLnBrk="0" hangingPunct="1">
        <a:spcBef>
          <a:spcPct val="20000"/>
        </a:spcBef>
        <a:buFont typeface="Arial"/>
        <a:buChar char="•"/>
        <a:defRPr sz="6899" kern="1200">
          <a:solidFill>
            <a:schemeClr val="tx1"/>
          </a:solidFill>
          <a:latin typeface="+mn-lt"/>
          <a:ea typeface="+mn-ea"/>
          <a:cs typeface="+mn-cs"/>
        </a:defRPr>
      </a:lvl6pPr>
      <a:lvl7pPr marL="10187813" indent="-783678" algn="l" defTabSz="1567355" rtl="0" eaLnBrk="1" latinLnBrk="0" hangingPunct="1">
        <a:spcBef>
          <a:spcPct val="20000"/>
        </a:spcBef>
        <a:buFont typeface="Arial"/>
        <a:buChar char="•"/>
        <a:defRPr sz="6899" kern="1200">
          <a:solidFill>
            <a:schemeClr val="tx1"/>
          </a:solidFill>
          <a:latin typeface="+mn-lt"/>
          <a:ea typeface="+mn-ea"/>
          <a:cs typeface="+mn-cs"/>
        </a:defRPr>
      </a:lvl7pPr>
      <a:lvl8pPr marL="11755169" indent="-783678" algn="l" defTabSz="1567355" rtl="0" eaLnBrk="1" latinLnBrk="0" hangingPunct="1">
        <a:spcBef>
          <a:spcPct val="20000"/>
        </a:spcBef>
        <a:buFont typeface="Arial"/>
        <a:buChar char="•"/>
        <a:defRPr sz="6899" kern="1200">
          <a:solidFill>
            <a:schemeClr val="tx1"/>
          </a:solidFill>
          <a:latin typeface="+mn-lt"/>
          <a:ea typeface="+mn-ea"/>
          <a:cs typeface="+mn-cs"/>
        </a:defRPr>
      </a:lvl8pPr>
      <a:lvl9pPr marL="13322525" indent="-783678" algn="l" defTabSz="1567355" rtl="0" eaLnBrk="1" latinLnBrk="0" hangingPunct="1">
        <a:spcBef>
          <a:spcPct val="20000"/>
        </a:spcBef>
        <a:buFont typeface="Arial"/>
        <a:buChar char="•"/>
        <a:defRPr sz="6899" kern="1200">
          <a:solidFill>
            <a:schemeClr val="tx1"/>
          </a:solidFill>
          <a:latin typeface="+mn-lt"/>
          <a:ea typeface="+mn-ea"/>
          <a:cs typeface="+mn-cs"/>
        </a:defRPr>
      </a:lvl9pPr>
    </p:bodyStyle>
    <p:otherStyle>
      <a:defPPr>
        <a:defRPr lang="en-US"/>
      </a:defPPr>
      <a:lvl1pPr marL="0" algn="l" defTabSz="1567355" rtl="0" eaLnBrk="1" latinLnBrk="0" hangingPunct="1">
        <a:defRPr sz="6100" kern="1200">
          <a:solidFill>
            <a:schemeClr val="tx1"/>
          </a:solidFill>
          <a:latin typeface="+mn-lt"/>
          <a:ea typeface="+mn-ea"/>
          <a:cs typeface="+mn-cs"/>
        </a:defRPr>
      </a:lvl1pPr>
      <a:lvl2pPr marL="1567355" algn="l" defTabSz="1567355" rtl="0" eaLnBrk="1" latinLnBrk="0" hangingPunct="1">
        <a:defRPr sz="6100" kern="1200">
          <a:solidFill>
            <a:schemeClr val="tx1"/>
          </a:solidFill>
          <a:latin typeface="+mn-lt"/>
          <a:ea typeface="+mn-ea"/>
          <a:cs typeface="+mn-cs"/>
        </a:defRPr>
      </a:lvl2pPr>
      <a:lvl3pPr marL="3134712" algn="l" defTabSz="1567355" rtl="0" eaLnBrk="1" latinLnBrk="0" hangingPunct="1">
        <a:defRPr sz="6100" kern="1200">
          <a:solidFill>
            <a:schemeClr val="tx1"/>
          </a:solidFill>
          <a:latin typeface="+mn-lt"/>
          <a:ea typeface="+mn-ea"/>
          <a:cs typeface="+mn-cs"/>
        </a:defRPr>
      </a:lvl3pPr>
      <a:lvl4pPr marL="4702068" algn="l" defTabSz="1567355" rtl="0" eaLnBrk="1" latinLnBrk="0" hangingPunct="1">
        <a:defRPr sz="6100" kern="1200">
          <a:solidFill>
            <a:schemeClr val="tx1"/>
          </a:solidFill>
          <a:latin typeface="+mn-lt"/>
          <a:ea typeface="+mn-ea"/>
          <a:cs typeface="+mn-cs"/>
        </a:defRPr>
      </a:lvl4pPr>
      <a:lvl5pPr marL="6269424" algn="l" defTabSz="1567355" rtl="0" eaLnBrk="1" latinLnBrk="0" hangingPunct="1">
        <a:defRPr sz="6100" kern="1200">
          <a:solidFill>
            <a:schemeClr val="tx1"/>
          </a:solidFill>
          <a:latin typeface="+mn-lt"/>
          <a:ea typeface="+mn-ea"/>
          <a:cs typeface="+mn-cs"/>
        </a:defRPr>
      </a:lvl5pPr>
      <a:lvl6pPr marL="7836780" algn="l" defTabSz="1567355" rtl="0" eaLnBrk="1" latinLnBrk="0" hangingPunct="1">
        <a:defRPr sz="6100" kern="1200">
          <a:solidFill>
            <a:schemeClr val="tx1"/>
          </a:solidFill>
          <a:latin typeface="+mn-lt"/>
          <a:ea typeface="+mn-ea"/>
          <a:cs typeface="+mn-cs"/>
        </a:defRPr>
      </a:lvl6pPr>
      <a:lvl7pPr marL="9404136" algn="l" defTabSz="1567355" rtl="0" eaLnBrk="1" latinLnBrk="0" hangingPunct="1">
        <a:defRPr sz="6100" kern="1200">
          <a:solidFill>
            <a:schemeClr val="tx1"/>
          </a:solidFill>
          <a:latin typeface="+mn-lt"/>
          <a:ea typeface="+mn-ea"/>
          <a:cs typeface="+mn-cs"/>
        </a:defRPr>
      </a:lvl7pPr>
      <a:lvl8pPr marL="10971491" algn="l" defTabSz="1567355" rtl="0" eaLnBrk="1" latinLnBrk="0" hangingPunct="1">
        <a:defRPr sz="6100" kern="1200">
          <a:solidFill>
            <a:schemeClr val="tx1"/>
          </a:solidFill>
          <a:latin typeface="+mn-lt"/>
          <a:ea typeface="+mn-ea"/>
          <a:cs typeface="+mn-cs"/>
        </a:defRPr>
      </a:lvl8pPr>
      <a:lvl9pPr marL="12538847" algn="l" defTabSz="156735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hyperlink" Target="https://youtu.be/r7odasrgcJ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013"/>
            <a:ext cx="10867388" cy="21936587"/>
          </a:xfrm>
          <a:prstGeom prst="rect">
            <a:avLst/>
          </a:prstGeom>
          <a:solidFill>
            <a:srgbClr val="1B345D"/>
          </a:solidFill>
          <a:ln>
            <a:noFill/>
          </a:ln>
          <a:effectLst/>
        </p:spPr>
        <p:style>
          <a:lnRef idx="1">
            <a:schemeClr val="accent1"/>
          </a:lnRef>
          <a:fillRef idx="3">
            <a:schemeClr val="accent1"/>
          </a:fillRef>
          <a:effectRef idx="2">
            <a:schemeClr val="accent1"/>
          </a:effectRef>
          <a:fontRef idx="minor">
            <a:schemeClr val="lt1"/>
          </a:fontRef>
        </p:style>
        <p:txBody>
          <a:bodyPr lIns="57150" tIns="28576" rIns="57150" bIns="28576" rtlCol="0" anchor="ctr"/>
          <a:lstStyle/>
          <a:p>
            <a:pPr algn="ctr" defTabSz="1567355"/>
            <a:endParaRPr lang="en-US" sz="6100">
              <a:solidFill>
                <a:prstClr val="white"/>
              </a:solidFill>
              <a:latin typeface="Calibri"/>
            </a:endParaRPr>
          </a:p>
        </p:txBody>
      </p:sp>
      <p:sp>
        <p:nvSpPr>
          <p:cNvPr id="35" name="TextBox 34"/>
          <p:cNvSpPr txBox="1"/>
          <p:nvPr/>
        </p:nvSpPr>
        <p:spPr>
          <a:xfrm>
            <a:off x="371619" y="5091340"/>
            <a:ext cx="10025743" cy="4744154"/>
          </a:xfrm>
          <a:prstGeom prst="rect">
            <a:avLst/>
          </a:prstGeom>
          <a:noFill/>
        </p:spPr>
        <p:txBody>
          <a:bodyPr wrap="square" lIns="65311" tIns="32656" rIns="65311" bIns="32656" rtlCol="0">
            <a:spAutoFit/>
          </a:bodyPr>
          <a:lstStyle/>
          <a:p>
            <a:pPr defTabSz="1567355"/>
            <a:r>
              <a:rPr lang="en-US" sz="3800" dirty="0">
                <a:solidFill>
                  <a:prstClr val="white"/>
                </a:solidFill>
                <a:latin typeface="Calibri"/>
              </a:rPr>
              <a:t>Harsh winter storms are common along the shore and have caused varying issues for our island, including contributing to the erosion of the beaches, leaving our homes and businesses more exposed and prone to flooding. Please consult the information provided to learn more about what we need to do as a community to protect the homes and businesses of Ventnor.</a:t>
            </a:r>
          </a:p>
        </p:txBody>
      </p:sp>
      <p:sp>
        <p:nvSpPr>
          <p:cNvPr id="9" name="TextBox 8"/>
          <p:cNvSpPr txBox="1"/>
          <p:nvPr/>
        </p:nvSpPr>
        <p:spPr>
          <a:xfrm>
            <a:off x="506187" y="249301"/>
            <a:ext cx="10025743" cy="2835939"/>
          </a:xfrm>
          <a:prstGeom prst="rect">
            <a:avLst/>
          </a:prstGeom>
          <a:solidFill>
            <a:srgbClr val="1B345D"/>
          </a:solidFill>
        </p:spPr>
        <p:txBody>
          <a:bodyPr wrap="square" lIns="65311" tIns="32656" rIns="65311" bIns="32656" rtlCol="0">
            <a:spAutoFit/>
          </a:bodyPr>
          <a:lstStyle/>
          <a:p>
            <a:pPr algn="ctr" defTabSz="1567355"/>
            <a:r>
              <a:rPr lang="en-US" sz="9000" b="1" dirty="0">
                <a:solidFill>
                  <a:prstClr val="white"/>
                </a:solidFill>
                <a:latin typeface="Helvetica"/>
                <a:cs typeface="Helvetica"/>
              </a:rPr>
              <a:t>Save Our Town From Flooding</a:t>
            </a:r>
          </a:p>
        </p:txBody>
      </p:sp>
      <p:cxnSp>
        <p:nvCxnSpPr>
          <p:cNvPr id="5" name="Straight Connector 4"/>
          <p:cNvCxnSpPr/>
          <p:nvPr/>
        </p:nvCxnSpPr>
        <p:spPr>
          <a:xfrm>
            <a:off x="48987" y="5080000"/>
            <a:ext cx="10874829"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49" name="Picture 48" descr="RECT LOGO.wh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1876" y="3260955"/>
            <a:ext cx="3515824" cy="1227803"/>
          </a:xfrm>
          <a:prstGeom prst="rect">
            <a:avLst/>
          </a:prstGeom>
        </p:spPr>
      </p:pic>
      <p:sp>
        <p:nvSpPr>
          <p:cNvPr id="4" name="TextBox 3"/>
          <p:cNvSpPr txBox="1"/>
          <p:nvPr/>
        </p:nvSpPr>
        <p:spPr>
          <a:xfrm>
            <a:off x="4898573" y="3429755"/>
            <a:ext cx="5633357" cy="1411927"/>
          </a:xfrm>
          <a:prstGeom prst="rect">
            <a:avLst/>
          </a:prstGeom>
          <a:noFill/>
        </p:spPr>
        <p:txBody>
          <a:bodyPr wrap="square" lIns="57150" tIns="28576" rIns="57150" bIns="28576" rtlCol="0">
            <a:spAutoFit/>
          </a:bodyPr>
          <a:lstStyle/>
          <a:p>
            <a:pPr algn="just" defTabSz="1567355"/>
            <a:r>
              <a:rPr lang="en-US" sz="2500" b="1" dirty="0">
                <a:solidFill>
                  <a:prstClr val="white">
                    <a:lumMod val="85000"/>
                  </a:prstClr>
                </a:solidFill>
                <a:latin typeface="Helvetica"/>
                <a:cs typeface="Helvetica"/>
              </a:rPr>
              <a:t>Presented by Nickolas Naticchione,</a:t>
            </a:r>
          </a:p>
          <a:p>
            <a:pPr algn="ctr" defTabSz="1567355"/>
            <a:r>
              <a:rPr lang="en-US" sz="2500" b="1" dirty="0">
                <a:solidFill>
                  <a:prstClr val="white">
                    <a:lumMod val="85000"/>
                  </a:prstClr>
                </a:solidFill>
                <a:latin typeface="Helvetica"/>
                <a:cs typeface="Helvetica"/>
              </a:rPr>
              <a:t>Seton Hall University</a:t>
            </a:r>
          </a:p>
          <a:p>
            <a:pPr defTabSz="1567355"/>
            <a:endParaRPr lang="en-US" sz="3800" dirty="0">
              <a:solidFill>
                <a:prstClr val="black"/>
              </a:solidFill>
              <a:latin typeface="Calibri"/>
            </a:endParaRP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119" t="-44" r="23633" b="44"/>
          <a:stretch/>
        </p:blipFill>
        <p:spPr>
          <a:xfrm>
            <a:off x="36848" y="9835494"/>
            <a:ext cx="10798428" cy="10621756"/>
          </a:xfrm>
          <a:prstGeom prst="rect">
            <a:avLst/>
          </a:prstGeom>
        </p:spPr>
      </p:pic>
      <p:sp>
        <p:nvSpPr>
          <p:cNvPr id="53" name="Rounded Rectangle 52"/>
          <p:cNvSpPr/>
          <p:nvPr/>
        </p:nvSpPr>
        <p:spPr>
          <a:xfrm>
            <a:off x="11952515" y="327592"/>
            <a:ext cx="8871122"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defTabSz="1567355"/>
            <a:r>
              <a:rPr lang="en-US" sz="6100" b="1" dirty="0">
                <a:solidFill>
                  <a:srgbClr val="1F497D"/>
                </a:solidFill>
                <a:latin typeface="Helvetica"/>
                <a:cs typeface="Helvetica"/>
              </a:rPr>
              <a:t>Beach Replenishment </a:t>
            </a:r>
          </a:p>
        </p:txBody>
      </p:sp>
      <p:sp>
        <p:nvSpPr>
          <p:cNvPr id="54" name="TextBox 53"/>
          <p:cNvSpPr txBox="1"/>
          <p:nvPr/>
        </p:nvSpPr>
        <p:spPr>
          <a:xfrm>
            <a:off x="12066816" y="1857895"/>
            <a:ext cx="9435439" cy="9299247"/>
          </a:xfrm>
          <a:prstGeom prst="rect">
            <a:avLst/>
          </a:prstGeom>
          <a:noFill/>
        </p:spPr>
        <p:txBody>
          <a:bodyPr wrap="square" lIns="65311" tIns="32656" rIns="65311" bIns="32656" rtlCol="0">
            <a:spAutoFit/>
          </a:bodyPr>
          <a:lstStyle/>
          <a:p>
            <a:pPr defTabSz="1567355"/>
            <a:r>
              <a:rPr lang="en-US" sz="3000" dirty="0">
                <a:solidFill>
                  <a:prstClr val="black"/>
                </a:solidFill>
                <a:latin typeface="Helvetica"/>
                <a:cs typeface="Helvetica"/>
              </a:rPr>
              <a:t>According to the Army Corps of Engineers, the last “periodic nourishment was completed in February 2021,” and we are on a three-year nourishment interval, meaning that our next beach nourishment will be in 2023, pending funding for the project (US Army). These periodic nourishments of our beach is helpful in defense against flooding, but we need to do more! The replenished beach very well could be eroded again before our next replenishment. So, what can we do to better protect our town? In addition to the intermittent replenishment efforts of the Army Corps of Engineers, we need to continually carry out small-scale replenishment through nourishing our beaches from a stockpile of sand that we could store in the areas behind the boardwalk from S. Richards Ave. through S. Fredericksburg Ave.. We also need o build up our dunes and plant more vegetation in them. </a:t>
            </a:r>
          </a:p>
          <a:p>
            <a:pPr defTabSz="1567355"/>
            <a:r>
              <a:rPr lang="en-US" sz="3000" dirty="0">
                <a:solidFill>
                  <a:prstClr val="black"/>
                </a:solidFill>
                <a:latin typeface="Helvetica"/>
                <a:cs typeface="Helvetica"/>
              </a:rPr>
              <a:t>Watch the video at the following link for more information: </a:t>
            </a:r>
            <a:r>
              <a:rPr lang="en-US" sz="3000" dirty="0">
                <a:solidFill>
                  <a:prstClr val="black"/>
                </a:solidFill>
                <a:latin typeface="Helvetica"/>
                <a:cs typeface="Helvetica"/>
                <a:hlinkClick r:id="rId4"/>
              </a:rPr>
              <a:t>https://youtu.be/r7odasrgcJE</a:t>
            </a:r>
            <a:r>
              <a:rPr lang="en-US" sz="3000" dirty="0">
                <a:solidFill>
                  <a:prstClr val="black"/>
                </a:solidFill>
                <a:latin typeface="Helvetica"/>
                <a:cs typeface="Helvetica"/>
              </a:rPr>
              <a:t> </a:t>
            </a:r>
          </a:p>
          <a:p>
            <a:pPr defTabSz="1567355"/>
            <a:endParaRPr lang="en-US" sz="3000" dirty="0">
              <a:solidFill>
                <a:prstClr val="black"/>
              </a:solidFill>
              <a:latin typeface="Helvetica"/>
              <a:cs typeface="Helvetica"/>
            </a:endParaRPr>
          </a:p>
        </p:txBody>
      </p:sp>
      <p:sp>
        <p:nvSpPr>
          <p:cNvPr id="56" name="Rounded Rectangle 55"/>
          <p:cNvSpPr/>
          <p:nvPr/>
        </p:nvSpPr>
        <p:spPr>
          <a:xfrm>
            <a:off x="11952516" y="15854620"/>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defTabSz="1567355"/>
            <a:r>
              <a:rPr lang="en-US" sz="6100" b="1" dirty="0">
                <a:solidFill>
                  <a:srgbClr val="1F497D"/>
                </a:solidFill>
                <a:latin typeface="Helvetica"/>
                <a:cs typeface="Helvetica"/>
              </a:rPr>
              <a:t>Sources</a:t>
            </a:r>
          </a:p>
        </p:txBody>
      </p:sp>
      <p:sp>
        <p:nvSpPr>
          <p:cNvPr id="57" name="TextBox 56"/>
          <p:cNvSpPr txBox="1"/>
          <p:nvPr/>
        </p:nvSpPr>
        <p:spPr>
          <a:xfrm>
            <a:off x="12169162" y="17322176"/>
            <a:ext cx="8654475" cy="3082160"/>
          </a:xfrm>
          <a:prstGeom prst="rect">
            <a:avLst/>
          </a:prstGeom>
          <a:noFill/>
        </p:spPr>
        <p:txBody>
          <a:bodyPr wrap="square" lIns="65311" tIns="32656" rIns="65311" bIns="32656" rtlCol="0">
            <a:spAutoFit/>
          </a:bodyPr>
          <a:lstStyle/>
          <a:p>
            <a:pPr defTabSz="1567355"/>
            <a:r>
              <a:rPr lang="en-US" sz="2800" dirty="0">
                <a:solidFill>
                  <a:prstClr val="black"/>
                </a:solidFill>
                <a:latin typeface="Helvetica"/>
                <a:cs typeface="Helvetica"/>
              </a:rPr>
              <a:t>     US Army Corps of Engineers Philadelphia District &amp;amp; Marine Design. (n.d.). Home. US Army Corps of Engineers Philadelphia District &amp;amp; Marine Design Center Website. Retrieved </a:t>
            </a:r>
            <a:r>
              <a:rPr lang="en-US" sz="2800">
                <a:solidFill>
                  <a:prstClr val="black"/>
                </a:solidFill>
                <a:latin typeface="Helvetica"/>
                <a:cs typeface="Helvetica"/>
              </a:rPr>
              <a:t>December 15, </a:t>
            </a:r>
            <a:r>
              <a:rPr lang="en-US" sz="2800" dirty="0">
                <a:solidFill>
                  <a:prstClr val="black"/>
                </a:solidFill>
                <a:latin typeface="Helvetica"/>
                <a:cs typeface="Helvetica"/>
              </a:rPr>
              <a:t>2021, from https://www.nap.usace.army.mil/Missions/Civil-Works/Coastal-Storm-Risk-Management/ </a:t>
            </a:r>
          </a:p>
        </p:txBody>
      </p:sp>
      <p:sp>
        <p:nvSpPr>
          <p:cNvPr id="59" name="Rounded Rectangle 58"/>
          <p:cNvSpPr/>
          <p:nvPr/>
        </p:nvSpPr>
        <p:spPr>
          <a:xfrm>
            <a:off x="22881038" y="327592"/>
            <a:ext cx="8871122"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defTabSz="1567355"/>
            <a:r>
              <a:rPr lang="en-US" sz="6100" b="1" dirty="0">
                <a:solidFill>
                  <a:srgbClr val="1F497D"/>
                </a:solidFill>
                <a:latin typeface="Helvetica"/>
                <a:cs typeface="Helvetica"/>
              </a:rPr>
              <a:t>What can we do?</a:t>
            </a:r>
          </a:p>
        </p:txBody>
      </p:sp>
      <p:sp>
        <p:nvSpPr>
          <p:cNvPr id="60" name="TextBox 59"/>
          <p:cNvSpPr txBox="1"/>
          <p:nvPr/>
        </p:nvSpPr>
        <p:spPr>
          <a:xfrm>
            <a:off x="22995339" y="1857897"/>
            <a:ext cx="8756821" cy="6990922"/>
          </a:xfrm>
          <a:prstGeom prst="rect">
            <a:avLst/>
          </a:prstGeom>
          <a:noFill/>
        </p:spPr>
        <p:txBody>
          <a:bodyPr wrap="square" lIns="65311" tIns="32656" rIns="65311" bIns="32656" rtlCol="0">
            <a:spAutoFit/>
          </a:bodyPr>
          <a:lstStyle/>
          <a:p>
            <a:pPr defTabSz="1567355"/>
            <a:r>
              <a:rPr lang="en-US" sz="3000" dirty="0">
                <a:solidFill>
                  <a:prstClr val="black"/>
                </a:solidFill>
                <a:latin typeface="Helvetica"/>
                <a:cs typeface="Helvetica"/>
              </a:rPr>
              <a:t>We all need to take steps to protect our businesses and homes, but what are those steps?</a:t>
            </a:r>
          </a:p>
          <a:p>
            <a:pPr defTabSz="1567355"/>
            <a:endParaRPr lang="en-US" sz="3000" dirty="0">
              <a:solidFill>
                <a:prstClr val="black"/>
              </a:solidFill>
              <a:latin typeface="Helvetica"/>
              <a:cs typeface="Helvetica"/>
            </a:endParaRPr>
          </a:p>
          <a:p>
            <a:pPr marL="971550" lvl="1" indent="-514350" defTabSz="1567355">
              <a:buFont typeface="+mj-lt"/>
              <a:buAutoNum type="arabicPeriod"/>
            </a:pPr>
            <a:r>
              <a:rPr lang="en-US" sz="3000" dirty="0">
                <a:solidFill>
                  <a:prstClr val="black"/>
                </a:solidFill>
                <a:latin typeface="Helvetica"/>
                <a:cs typeface="Helvetica"/>
              </a:rPr>
              <a:t>Consider elevating your home. </a:t>
            </a:r>
          </a:p>
          <a:p>
            <a:pPr marL="971550" lvl="1" indent="-514350" defTabSz="1567355">
              <a:buFont typeface="+mj-lt"/>
              <a:buAutoNum type="arabicPeriod"/>
            </a:pPr>
            <a:r>
              <a:rPr lang="en-US" sz="3000" dirty="0">
                <a:solidFill>
                  <a:prstClr val="black"/>
                </a:solidFill>
                <a:latin typeface="Helvetica"/>
                <a:cs typeface="Helvetica"/>
              </a:rPr>
              <a:t>Install storm blinds to protect windows and other exposed glass on buildings.</a:t>
            </a:r>
          </a:p>
          <a:p>
            <a:pPr marL="971550" lvl="1" indent="-514350" defTabSz="1567355">
              <a:buFont typeface="+mj-lt"/>
              <a:buAutoNum type="arabicPeriod"/>
            </a:pPr>
            <a:r>
              <a:rPr lang="en-US" sz="3000" dirty="0">
                <a:solidFill>
                  <a:prstClr val="black"/>
                </a:solidFill>
                <a:latin typeface="Helvetica"/>
                <a:cs typeface="Helvetica"/>
              </a:rPr>
              <a:t>Be prepared with sandbags to use in the event of a serious storm and costal flooding. Inform yourself on how to properly employ sandbags! </a:t>
            </a:r>
          </a:p>
          <a:p>
            <a:pPr marL="971550" lvl="1" indent="-514350" defTabSz="1567355">
              <a:buFont typeface="+mj-lt"/>
              <a:buAutoNum type="arabicPeriod"/>
            </a:pPr>
            <a:r>
              <a:rPr lang="en-US" sz="3000" dirty="0">
                <a:solidFill>
                  <a:prstClr val="black"/>
                </a:solidFill>
                <a:latin typeface="Helvetica"/>
                <a:cs typeface="Helvetica"/>
              </a:rPr>
              <a:t> Consider purchasing and installing more solid but costly forms of flood prevention, such as the “Flood Log.” </a:t>
            </a:r>
          </a:p>
          <a:p>
            <a:pPr marL="971550" lvl="1" indent="-514350" defTabSz="1567355">
              <a:buFont typeface="+mj-lt"/>
              <a:buAutoNum type="arabicPeriod"/>
            </a:pPr>
            <a:endParaRPr lang="en-US" sz="3000" dirty="0">
              <a:solidFill>
                <a:prstClr val="black"/>
              </a:solidFill>
              <a:latin typeface="Helvetica"/>
              <a:cs typeface="Helvetica"/>
            </a:endParaRPr>
          </a:p>
          <a:p>
            <a:pPr marL="971550" lvl="1" indent="-514350" defTabSz="1567355">
              <a:buFont typeface="+mj-lt"/>
              <a:buAutoNum type="arabicPeriod"/>
            </a:pPr>
            <a:endParaRPr lang="en-US" sz="3000" dirty="0">
              <a:solidFill>
                <a:prstClr val="black"/>
              </a:solidFill>
              <a:latin typeface="Helvetica"/>
              <a:cs typeface="Helvetica"/>
            </a:endParaRPr>
          </a:p>
        </p:txBody>
      </p:sp>
      <p:sp>
        <p:nvSpPr>
          <p:cNvPr id="62" name="Rounded Rectangle 61"/>
          <p:cNvSpPr/>
          <p:nvPr/>
        </p:nvSpPr>
        <p:spPr>
          <a:xfrm>
            <a:off x="22881039" y="15854620"/>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defTabSz="1567355"/>
            <a:r>
              <a:rPr lang="en-US" sz="6100" b="1" dirty="0">
                <a:solidFill>
                  <a:srgbClr val="1F497D"/>
                </a:solidFill>
                <a:latin typeface="Helvetica"/>
                <a:cs typeface="Helvetica"/>
              </a:rPr>
              <a:t>Support </a:t>
            </a:r>
          </a:p>
        </p:txBody>
      </p:sp>
      <p:pic>
        <p:nvPicPr>
          <p:cNvPr id="63" name="Picture 62"/>
          <p:cNvPicPr>
            <a:picLocks noChangeAspect="1"/>
          </p:cNvPicPr>
          <p:nvPr/>
        </p:nvPicPr>
        <p:blipFill>
          <a:blip r:embed="rId5">
            <a:extLst>
              <a:ext uri="{28A0092B-C50C-407E-A947-70E740481C1C}">
                <a14:useLocalDpi xmlns:a14="http://schemas.microsoft.com/office/drawing/2010/main" val="0"/>
              </a:ext>
            </a:extLst>
          </a:blip>
          <a:srcRect/>
          <a:stretch/>
        </p:blipFill>
        <p:spPr>
          <a:xfrm>
            <a:off x="24168297" y="8255732"/>
            <a:ext cx="6782757" cy="5434136"/>
          </a:xfrm>
          <a:prstGeom prst="rect">
            <a:avLst/>
          </a:prstGeom>
          <a:ln w="127000">
            <a:solidFill>
              <a:schemeClr val="tx2"/>
            </a:solidFill>
          </a:ln>
        </p:spPr>
      </p:pic>
      <p:sp>
        <p:nvSpPr>
          <p:cNvPr id="64" name="TextBox 63"/>
          <p:cNvSpPr txBox="1"/>
          <p:nvPr/>
        </p:nvSpPr>
        <p:spPr>
          <a:xfrm>
            <a:off x="22995615" y="17231444"/>
            <a:ext cx="8654475" cy="2835939"/>
          </a:xfrm>
          <a:prstGeom prst="rect">
            <a:avLst/>
          </a:prstGeom>
          <a:noFill/>
        </p:spPr>
        <p:txBody>
          <a:bodyPr wrap="square" lIns="65311" tIns="32656" rIns="65311" bIns="32656" rtlCol="0">
            <a:spAutoFit/>
          </a:bodyPr>
          <a:lstStyle/>
          <a:p>
            <a:pPr defTabSz="1567355"/>
            <a:r>
              <a:rPr lang="en-US" sz="3000" dirty="0">
                <a:solidFill>
                  <a:prstClr val="black"/>
                </a:solidFill>
                <a:latin typeface="Helvetica"/>
                <a:cs typeface="Helvetica"/>
              </a:rPr>
              <a:t>The action that we need our town to take to prevent flood damage in the community will not be taken without your call for action! Reach out to the mayor and to county officials for support of measures described here and in my full report o prevent flooding from erosion of our beaches. </a:t>
            </a:r>
          </a:p>
        </p:txBody>
      </p:sp>
      <p:pic>
        <p:nvPicPr>
          <p:cNvPr id="2" name="Picture 1">
            <a:extLst>
              <a:ext uri="{FF2B5EF4-FFF2-40B4-BE49-F238E27FC236}">
                <a16:creationId xmlns:a16="http://schemas.microsoft.com/office/drawing/2014/main" id="{C19E0ECE-2527-4592-8AFC-7CC47DE4649E}"/>
              </a:ext>
            </a:extLst>
          </p:cNvPr>
          <p:cNvPicPr>
            <a:picLocks noChangeAspect="1"/>
          </p:cNvPicPr>
          <p:nvPr/>
        </p:nvPicPr>
        <p:blipFill>
          <a:blip r:embed="rId6">
            <a:extLst>
              <a:ext uri="{28A0092B-C50C-407E-A947-70E740481C1C}">
                <a14:useLocalDpi xmlns:a14="http://schemas.microsoft.com/office/drawing/2010/main" val="0"/>
              </a:ext>
            </a:extLst>
          </a:blip>
          <a:srcRect t="26" b="26"/>
          <a:stretch/>
        </p:blipFill>
        <p:spPr>
          <a:xfrm>
            <a:off x="12424456" y="10650974"/>
            <a:ext cx="8143885" cy="4334579"/>
          </a:xfrm>
          <a:prstGeom prst="rect">
            <a:avLst/>
          </a:prstGeom>
        </p:spPr>
      </p:pic>
      <p:sp>
        <p:nvSpPr>
          <p:cNvPr id="6" name="TextBox 5">
            <a:extLst>
              <a:ext uri="{FF2B5EF4-FFF2-40B4-BE49-F238E27FC236}">
                <a16:creationId xmlns:a16="http://schemas.microsoft.com/office/drawing/2014/main" id="{2C1BA087-C828-4494-BB4D-C69160663A5E}"/>
              </a:ext>
            </a:extLst>
          </p:cNvPr>
          <p:cNvSpPr txBox="1"/>
          <p:nvPr/>
        </p:nvSpPr>
        <p:spPr>
          <a:xfrm>
            <a:off x="11741480" y="14946294"/>
            <a:ext cx="9435439" cy="923330"/>
          </a:xfrm>
          <a:prstGeom prst="rect">
            <a:avLst/>
          </a:prstGeom>
          <a:noFill/>
        </p:spPr>
        <p:txBody>
          <a:bodyPr wrap="square" rtlCol="0">
            <a:spAutoFit/>
          </a:bodyPr>
          <a:lstStyle/>
          <a:p>
            <a:r>
              <a:rPr lang="en-US" i="1" dirty="0"/>
              <a:t>Watson, S. (2014). Floods in </a:t>
            </a:r>
            <a:r>
              <a:rPr lang="en-US" i="1" dirty="0" err="1"/>
              <a:t>Ventor</a:t>
            </a:r>
            <a:r>
              <a:rPr lang="en-US" i="1" dirty="0"/>
              <a:t> Heights after Hurricane Sandy. Flood List. Flood List. Retrieved December 15, 2021, from https://floodlist.com/wp-content/uploads/2014/01/ventnor-heights-floods.jpg. </a:t>
            </a:r>
          </a:p>
        </p:txBody>
      </p:sp>
      <p:sp>
        <p:nvSpPr>
          <p:cNvPr id="8" name="TextBox 7">
            <a:extLst>
              <a:ext uri="{FF2B5EF4-FFF2-40B4-BE49-F238E27FC236}">
                <a16:creationId xmlns:a16="http://schemas.microsoft.com/office/drawing/2014/main" id="{6AB76D43-23FE-4878-B2F7-3837D4827938}"/>
              </a:ext>
            </a:extLst>
          </p:cNvPr>
          <p:cNvSpPr txBox="1"/>
          <p:nvPr/>
        </p:nvSpPr>
        <p:spPr>
          <a:xfrm>
            <a:off x="48987" y="20532439"/>
            <a:ext cx="10348375" cy="1200329"/>
          </a:xfrm>
          <a:prstGeom prst="rect">
            <a:avLst/>
          </a:prstGeom>
          <a:noFill/>
        </p:spPr>
        <p:txBody>
          <a:bodyPr wrap="square" rtlCol="0">
            <a:spAutoFit/>
          </a:bodyPr>
          <a:lstStyle/>
          <a:p>
            <a:r>
              <a:rPr lang="en-US" i="1" dirty="0">
                <a:solidFill>
                  <a:schemeClr val="bg1"/>
                </a:solidFill>
                <a:effectLst/>
              </a:rPr>
              <a:t>My Coast. (2021). Ventnor City Beach Nearly Covered During a Storm Surge at the Ventnor City Fishing Pier. My Coast. My Coast. Retrieved December 15, 2021, from https://report-images.nyc3.digitaloceanspaces.com/2021/08/21192639/e179bcc0ed3c1fc0c37d030894d767468297f2d2-1024x768.jpg. </a:t>
            </a:r>
          </a:p>
        </p:txBody>
      </p:sp>
      <p:sp>
        <p:nvSpPr>
          <p:cNvPr id="10" name="TextBox 9">
            <a:extLst>
              <a:ext uri="{FF2B5EF4-FFF2-40B4-BE49-F238E27FC236}">
                <a16:creationId xmlns:a16="http://schemas.microsoft.com/office/drawing/2014/main" id="{8AB17860-8D38-4FE6-8990-BCD987B18AB2}"/>
              </a:ext>
            </a:extLst>
          </p:cNvPr>
          <p:cNvSpPr txBox="1"/>
          <p:nvPr/>
        </p:nvSpPr>
        <p:spPr>
          <a:xfrm>
            <a:off x="22695150" y="13834041"/>
            <a:ext cx="9057010" cy="1938992"/>
          </a:xfrm>
          <a:prstGeom prst="rect">
            <a:avLst/>
          </a:prstGeom>
          <a:noFill/>
        </p:spPr>
        <p:txBody>
          <a:bodyPr wrap="square" rtlCol="0">
            <a:spAutoFit/>
          </a:bodyPr>
          <a:lstStyle/>
          <a:p>
            <a:r>
              <a:rPr lang="en-US" sz="2000" dirty="0"/>
              <a:t>Zurich . (2020). Proper and Efficacious Use of Sandbags. Zurich. Zurich Insurance Group. Retrieved December 14, 2021, from https://www.zurich.com/-/media/project/zurich/dotcom/industry-knowledge/flood-and-water-damage/images/173007141-sandbag-infographic.jpg?rev=325ee526e4cc499796e34f872d50ef46&amp;amp;hash=09FB6940EEAEC90CCDAD9CAADEE03A6C. </a:t>
            </a:r>
          </a:p>
        </p:txBody>
      </p:sp>
    </p:spTree>
    <p:extLst>
      <p:ext uri="{BB962C8B-B14F-4D97-AF65-F5344CB8AC3E}">
        <p14:creationId xmlns:p14="http://schemas.microsoft.com/office/powerpoint/2010/main" val="130278826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111</TotalTime>
  <Words>622</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Nickolas B Naticchione</dc:creator>
  <cp:lastModifiedBy>Martha Schoene</cp:lastModifiedBy>
  <cp:revision>2</cp:revision>
  <dcterms:created xsi:type="dcterms:W3CDTF">2021-12-14T01:56:02Z</dcterms:created>
  <dcterms:modified xsi:type="dcterms:W3CDTF">2022-03-09T16:08:49Z</dcterms:modified>
</cp:coreProperties>
</file>