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74" r:id="rId3"/>
    <p:sldId id="275" r:id="rId4"/>
    <p:sldId id="272" r:id="rId5"/>
    <p:sldId id="277" r:id="rId6"/>
  </p:sldIdLst>
  <p:sldSz cx="32918400" cy="21945600"/>
  <p:notesSz cx="6858000" cy="9144000"/>
  <p:custDataLst>
    <p:tags r:id="rId7"/>
  </p:custDataLst>
  <p:defaultTextStyle>
    <a:defPPr>
      <a:defRPr lang="en-US"/>
    </a:defPPr>
    <a:lvl1pPr marL="0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464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929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2394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9858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7323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4787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72251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9716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C02"/>
    <a:srgbClr val="EC5C00"/>
    <a:srgbClr val="BE7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597" autoAdjust="0"/>
    <p:restoredTop sz="94660" autoAdjust="0"/>
  </p:normalViewPr>
  <p:slideViewPr>
    <p:cSldViewPr snapToObjects="1" showGuides="1">
      <p:cViewPr varScale="1">
        <p:scale>
          <a:sx n="19" d="100"/>
          <a:sy n="19" d="100"/>
        </p:scale>
        <p:origin x="1236" y="96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68965214853294E-2"/>
          <c:y val="4.0310077519379803E-2"/>
          <c:w val="0.71112481547181206"/>
          <c:h val="0.873848501495453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8-492E-AD9E-680848ECB1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8-492E-AD9E-680848ECB1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8-492E-AD9E-680848ECB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5190272"/>
        <c:axId val="355191808"/>
        <c:axId val="355175040"/>
      </c:bar3DChart>
      <c:catAx>
        <c:axId val="35519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5191808"/>
        <c:crosses val="autoZero"/>
        <c:auto val="1"/>
        <c:lblAlgn val="ctr"/>
        <c:lblOffset val="100"/>
        <c:noMultiLvlLbl val="0"/>
      </c:catAx>
      <c:valAx>
        <c:axId val="35519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190272"/>
        <c:crosses val="autoZero"/>
        <c:crossBetween val="between"/>
      </c:valAx>
      <c:serAx>
        <c:axId val="355175040"/>
        <c:scaling>
          <c:orientation val="minMax"/>
        </c:scaling>
        <c:delete val="0"/>
        <c:axPos val="b"/>
        <c:majorTickMark val="out"/>
        <c:minorTickMark val="none"/>
        <c:tickLblPos val="nextTo"/>
        <c:crossAx val="35519180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3-484A-A08D-5F3964A148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3-484A-A08D-5F3964A148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3-484A-A08D-5F3964A14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688704"/>
        <c:axId val="365690240"/>
      </c:barChart>
      <c:catAx>
        <c:axId val="36568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690240"/>
        <c:crosses val="autoZero"/>
        <c:auto val="1"/>
        <c:lblAlgn val="ctr"/>
        <c:lblOffset val="100"/>
        <c:noMultiLvlLbl val="0"/>
      </c:catAx>
      <c:valAx>
        <c:axId val="36569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688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4216400"/>
            <a:ext cx="35553014" cy="898804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3" y="4216400"/>
            <a:ext cx="106110406" cy="898804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081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483"/>
            <a:ext cx="27980640" cy="4800599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46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13492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39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985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32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478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2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971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1" y="24577040"/>
            <a:ext cx="70831710" cy="695198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1" y="24577040"/>
            <a:ext cx="70831710" cy="695198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6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64" indent="0">
              <a:buNone/>
              <a:defRPr sz="6900" b="1"/>
            </a:lvl2pPr>
            <a:lvl3pPr marL="3134929" indent="0">
              <a:buNone/>
              <a:defRPr sz="6100" b="1"/>
            </a:lvl3pPr>
            <a:lvl4pPr marL="4702394" indent="0">
              <a:buNone/>
              <a:defRPr sz="5500" b="1"/>
            </a:lvl4pPr>
            <a:lvl5pPr marL="6269858" indent="0">
              <a:buNone/>
              <a:defRPr sz="5500" b="1"/>
            </a:lvl5pPr>
            <a:lvl6pPr marL="7837323" indent="0">
              <a:buNone/>
              <a:defRPr sz="5500" b="1"/>
            </a:lvl6pPr>
            <a:lvl7pPr marL="9404787" indent="0">
              <a:buNone/>
              <a:defRPr sz="5500" b="1"/>
            </a:lvl7pPr>
            <a:lvl8pPr marL="10972251" indent="0">
              <a:buNone/>
              <a:defRPr sz="5500" b="1"/>
            </a:lvl8pPr>
            <a:lvl9pPr marL="12539716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6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64" indent="0">
              <a:buNone/>
              <a:defRPr sz="6900" b="1"/>
            </a:lvl2pPr>
            <a:lvl3pPr marL="3134929" indent="0">
              <a:buNone/>
              <a:defRPr sz="6100" b="1"/>
            </a:lvl3pPr>
            <a:lvl4pPr marL="4702394" indent="0">
              <a:buNone/>
              <a:defRPr sz="5500" b="1"/>
            </a:lvl4pPr>
            <a:lvl5pPr marL="6269858" indent="0">
              <a:buNone/>
              <a:defRPr sz="5500" b="1"/>
            </a:lvl5pPr>
            <a:lvl6pPr marL="7837323" indent="0">
              <a:buNone/>
              <a:defRPr sz="5500" b="1"/>
            </a:lvl6pPr>
            <a:lvl7pPr marL="9404787" indent="0">
              <a:buNone/>
              <a:defRPr sz="5500" b="1"/>
            </a:lvl7pPr>
            <a:lvl8pPr marL="10972251" indent="0">
              <a:buNone/>
              <a:defRPr sz="5500" b="1"/>
            </a:lvl8pPr>
            <a:lvl9pPr marL="12539716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873760"/>
            <a:ext cx="10829926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2"/>
            <a:ext cx="18402300" cy="18729961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4592322"/>
            <a:ext cx="10829926" cy="15011401"/>
          </a:xfrm>
        </p:spPr>
        <p:txBody>
          <a:bodyPr/>
          <a:lstStyle>
            <a:lvl1pPr marL="0" indent="0">
              <a:buNone/>
              <a:defRPr sz="4800"/>
            </a:lvl1pPr>
            <a:lvl2pPr marL="1567464" indent="0">
              <a:buNone/>
              <a:defRPr sz="4100"/>
            </a:lvl2pPr>
            <a:lvl3pPr marL="3134929" indent="0">
              <a:buNone/>
              <a:defRPr sz="3400"/>
            </a:lvl3pPr>
            <a:lvl4pPr marL="4702394" indent="0">
              <a:buNone/>
              <a:defRPr sz="3100"/>
            </a:lvl4pPr>
            <a:lvl5pPr marL="6269858" indent="0">
              <a:buNone/>
              <a:defRPr sz="3100"/>
            </a:lvl5pPr>
            <a:lvl6pPr marL="7837323" indent="0">
              <a:buNone/>
              <a:defRPr sz="3100"/>
            </a:lvl6pPr>
            <a:lvl7pPr marL="9404787" indent="0">
              <a:buNone/>
              <a:defRPr sz="3100"/>
            </a:lvl7pPr>
            <a:lvl8pPr marL="10972251" indent="0">
              <a:buNone/>
              <a:defRPr sz="3100"/>
            </a:lvl8pPr>
            <a:lvl9pPr marL="12539716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6" y="15361920"/>
            <a:ext cx="19751040" cy="1813561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6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464" indent="0">
              <a:buNone/>
              <a:defRPr sz="9600"/>
            </a:lvl2pPr>
            <a:lvl3pPr marL="3134929" indent="0">
              <a:buNone/>
              <a:defRPr sz="8200"/>
            </a:lvl3pPr>
            <a:lvl4pPr marL="4702394" indent="0">
              <a:buNone/>
              <a:defRPr sz="6900"/>
            </a:lvl4pPr>
            <a:lvl5pPr marL="6269858" indent="0">
              <a:buNone/>
              <a:defRPr sz="6900"/>
            </a:lvl5pPr>
            <a:lvl6pPr marL="7837323" indent="0">
              <a:buNone/>
              <a:defRPr sz="6900"/>
            </a:lvl6pPr>
            <a:lvl7pPr marL="9404787" indent="0">
              <a:buNone/>
              <a:defRPr sz="6900"/>
            </a:lvl7pPr>
            <a:lvl8pPr marL="10972251" indent="0">
              <a:buNone/>
              <a:defRPr sz="6900"/>
            </a:lvl8pPr>
            <a:lvl9pPr marL="12539716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6" y="17175481"/>
            <a:ext cx="19751040" cy="2575559"/>
          </a:xfrm>
        </p:spPr>
        <p:txBody>
          <a:bodyPr/>
          <a:lstStyle>
            <a:lvl1pPr marL="0" indent="0">
              <a:buNone/>
              <a:defRPr sz="4800"/>
            </a:lvl1pPr>
            <a:lvl2pPr marL="1567464" indent="0">
              <a:buNone/>
              <a:defRPr sz="4100"/>
            </a:lvl2pPr>
            <a:lvl3pPr marL="3134929" indent="0">
              <a:buNone/>
              <a:defRPr sz="3400"/>
            </a:lvl3pPr>
            <a:lvl4pPr marL="4702394" indent="0">
              <a:buNone/>
              <a:defRPr sz="3100"/>
            </a:lvl4pPr>
            <a:lvl5pPr marL="6269858" indent="0">
              <a:buNone/>
              <a:defRPr sz="3100"/>
            </a:lvl5pPr>
            <a:lvl6pPr marL="7837323" indent="0">
              <a:buNone/>
              <a:defRPr sz="3100"/>
            </a:lvl6pPr>
            <a:lvl7pPr marL="9404787" indent="0">
              <a:buNone/>
              <a:defRPr sz="3100"/>
            </a:lvl7pPr>
            <a:lvl8pPr marL="10972251" indent="0">
              <a:buNone/>
              <a:defRPr sz="3100"/>
            </a:lvl8pPr>
            <a:lvl9pPr marL="12539716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493" tIns="156746" rIns="313493" bIns="1567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2"/>
            <a:ext cx="29626560" cy="14483081"/>
          </a:xfrm>
          <a:prstGeom prst="rect">
            <a:avLst/>
          </a:prstGeom>
        </p:spPr>
        <p:txBody>
          <a:bodyPr vert="horz" lIns="313493" tIns="156746" rIns="313493" bIns="1567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3"/>
            <a:ext cx="7680960" cy="1168400"/>
          </a:xfrm>
          <a:prstGeom prst="rect">
            <a:avLst/>
          </a:prstGeom>
        </p:spPr>
        <p:txBody>
          <a:bodyPr vert="horz" lIns="313493" tIns="156746" rIns="313493" bIns="156746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D700-26C8-DA48-8DB2-C9D1A9FFD0D6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3"/>
            <a:ext cx="10424160" cy="1168400"/>
          </a:xfrm>
          <a:prstGeom prst="rect">
            <a:avLst/>
          </a:prstGeom>
        </p:spPr>
        <p:txBody>
          <a:bodyPr vert="horz" lIns="313493" tIns="156746" rIns="313493" bIns="156746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3"/>
            <a:ext cx="7680960" cy="1168400"/>
          </a:xfrm>
          <a:prstGeom prst="rect">
            <a:avLst/>
          </a:prstGeom>
        </p:spPr>
        <p:txBody>
          <a:bodyPr vert="horz" lIns="313493" tIns="156746" rIns="313493" bIns="156746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464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98" indent="-1175598" algn="l" defTabSz="1567464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130" indent="-979665" algn="l" defTabSz="1567464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661" indent="-783733" algn="l" defTabSz="1567464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26" indent="-783733" algn="l" defTabSz="1567464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590" indent="-783733" algn="l" defTabSz="1567464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054" indent="-783733" algn="l" defTabSz="156746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519" indent="-783733" algn="l" defTabSz="156746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984" indent="-783733" algn="l" defTabSz="156746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448" indent="-783733" algn="l" defTabSz="156746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464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394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858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323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787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251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9716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Row-of-Computer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0" b="5954"/>
          <a:stretch/>
        </p:blipFill>
        <p:spPr>
          <a:xfrm>
            <a:off x="21798643" y="-74113"/>
            <a:ext cx="11198958" cy="4585570"/>
          </a:xfrm>
          <a:prstGeom prst="rect">
            <a:avLst/>
          </a:prstGeom>
        </p:spPr>
      </p:pic>
      <p:pic>
        <p:nvPicPr>
          <p:cNvPr id="56" name="Picture 55" descr="Copyright_Card_Catalog_Fil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2" b="36766"/>
          <a:stretch/>
        </p:blipFill>
        <p:spPr>
          <a:xfrm>
            <a:off x="9650188" y="16086"/>
            <a:ext cx="12190129" cy="431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74114"/>
            <a:ext cx="10895097" cy="22019714"/>
          </a:xfrm>
          <a:prstGeom prst="rect">
            <a:avLst/>
          </a:prstGeom>
          <a:solidFill>
            <a:srgbClr val="1B34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42900" y="4165600"/>
            <a:ext cx="10025743" cy="4744154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3800" dirty="0" err="1">
                <a:solidFill>
                  <a:schemeClr val="bg1"/>
                </a:solidFill>
              </a:rPr>
              <a:t>Lorem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ipsum</a:t>
            </a:r>
            <a:r>
              <a:rPr lang="en-US" sz="3800" dirty="0">
                <a:solidFill>
                  <a:schemeClr val="bg1"/>
                </a:solidFill>
              </a:rPr>
              <a:t> dolor sit </a:t>
            </a:r>
            <a:r>
              <a:rPr lang="en-US" sz="3800" dirty="0" err="1">
                <a:solidFill>
                  <a:schemeClr val="bg1"/>
                </a:solidFill>
              </a:rPr>
              <a:t>amet</a:t>
            </a:r>
            <a:r>
              <a:rPr lang="en-US" sz="3800" dirty="0">
                <a:solidFill>
                  <a:schemeClr val="bg1"/>
                </a:solidFill>
              </a:rPr>
              <a:t>, </a:t>
            </a:r>
            <a:r>
              <a:rPr lang="en-US" sz="3800" dirty="0" err="1">
                <a:solidFill>
                  <a:schemeClr val="bg1"/>
                </a:solidFill>
              </a:rPr>
              <a:t>consectetur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adipiscing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elit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  <a:r>
              <a:rPr lang="en-US" sz="3800" dirty="0" err="1">
                <a:solidFill>
                  <a:schemeClr val="bg1"/>
                </a:solidFill>
              </a:rPr>
              <a:t>Vivamus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consequat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gravida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vulputate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  <a:r>
              <a:rPr lang="en-US" sz="3800" dirty="0" err="1">
                <a:solidFill>
                  <a:schemeClr val="bg1"/>
                </a:solidFill>
              </a:rPr>
              <a:t>Vivamus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condimentum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tristique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eros</a:t>
            </a:r>
            <a:r>
              <a:rPr lang="en-US" sz="3800" dirty="0">
                <a:solidFill>
                  <a:schemeClr val="bg1"/>
                </a:solidFill>
              </a:rPr>
              <a:t> ac </a:t>
            </a:r>
            <a:r>
              <a:rPr lang="en-US" sz="3800" dirty="0" err="1">
                <a:solidFill>
                  <a:schemeClr val="bg1"/>
                </a:solidFill>
              </a:rPr>
              <a:t>mollis</a:t>
            </a:r>
            <a:r>
              <a:rPr lang="en-US" sz="3800" dirty="0">
                <a:solidFill>
                  <a:schemeClr val="bg1"/>
                </a:solidFill>
              </a:rPr>
              <a:t>. Maecenas </a:t>
            </a:r>
            <a:r>
              <a:rPr lang="en-US" sz="3800" dirty="0" err="1">
                <a:solidFill>
                  <a:schemeClr val="bg1"/>
                </a:solidFill>
              </a:rPr>
              <a:t>condimentum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aliquam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vulputate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  <a:r>
              <a:rPr lang="en-US" sz="3800" dirty="0" err="1">
                <a:solidFill>
                  <a:schemeClr val="bg1"/>
                </a:solidFill>
              </a:rPr>
              <a:t>Mauris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quis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nibh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ipsum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  <a:r>
              <a:rPr lang="en-US" sz="3800" dirty="0" err="1">
                <a:solidFill>
                  <a:schemeClr val="bg1"/>
                </a:solidFill>
              </a:rPr>
              <a:t>Proin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rutrum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egestas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augue</a:t>
            </a:r>
            <a:r>
              <a:rPr lang="en-US" sz="3800" dirty="0">
                <a:solidFill>
                  <a:schemeClr val="bg1"/>
                </a:solidFill>
              </a:rPr>
              <a:t>, </a:t>
            </a:r>
            <a:r>
              <a:rPr lang="en-US" sz="3800" dirty="0" err="1">
                <a:solidFill>
                  <a:schemeClr val="bg1"/>
                </a:solidFill>
              </a:rPr>
              <a:t>ut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euismod</a:t>
            </a:r>
            <a:r>
              <a:rPr lang="en-US" sz="3800" dirty="0">
                <a:solidFill>
                  <a:schemeClr val="bg1"/>
                </a:solidFill>
              </a:rPr>
              <a:t> quam </a:t>
            </a:r>
            <a:r>
              <a:rPr lang="en-US" sz="3800" dirty="0" err="1">
                <a:solidFill>
                  <a:schemeClr val="bg1"/>
                </a:solidFill>
              </a:rPr>
              <a:t>posuere</a:t>
            </a:r>
            <a:r>
              <a:rPr lang="en-US" sz="3800" dirty="0">
                <a:solidFill>
                  <a:schemeClr val="bg1"/>
                </a:solidFill>
              </a:rPr>
              <a:t> at. </a:t>
            </a:r>
            <a:r>
              <a:rPr lang="en-US" sz="3800" dirty="0" err="1">
                <a:solidFill>
                  <a:schemeClr val="bg1"/>
                </a:solidFill>
              </a:rPr>
              <a:t>Etiam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nec</a:t>
            </a:r>
            <a:r>
              <a:rPr lang="en-US" sz="3800" dirty="0">
                <a:solidFill>
                  <a:schemeClr val="bg1"/>
                </a:solidFill>
              </a:rPr>
              <a:t> dolor </a:t>
            </a:r>
            <a:r>
              <a:rPr lang="en-US" sz="3800" dirty="0" err="1">
                <a:solidFill>
                  <a:schemeClr val="bg1"/>
                </a:solidFill>
              </a:rPr>
              <a:t>urna</a:t>
            </a:r>
            <a:r>
              <a:rPr lang="en-US" sz="3800" dirty="0">
                <a:solidFill>
                  <a:schemeClr val="bg1"/>
                </a:solidFill>
              </a:rPr>
              <a:t>, ac </a:t>
            </a:r>
            <a:r>
              <a:rPr lang="en-US" sz="3800" dirty="0" err="1">
                <a:solidFill>
                  <a:schemeClr val="bg1"/>
                </a:solidFill>
              </a:rPr>
              <a:t>viverra</a:t>
            </a:r>
            <a:r>
              <a:rPr lang="en-US" sz="3800" dirty="0">
                <a:solidFill>
                  <a:schemeClr val="bg1"/>
                </a:solidFill>
              </a:rPr>
              <a:t> ante. </a:t>
            </a:r>
            <a:r>
              <a:rPr lang="en-US" sz="3800" dirty="0" err="1">
                <a:solidFill>
                  <a:schemeClr val="bg1"/>
                </a:solidFill>
              </a:rPr>
              <a:t>Aliquam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erat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volutpat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186" y="0"/>
            <a:ext cx="10025743" cy="3220660"/>
          </a:xfrm>
          <a:prstGeom prst="rect">
            <a:avLst/>
          </a:prstGeom>
          <a:solidFill>
            <a:srgbClr val="1B345D"/>
          </a:solidFill>
        </p:spPr>
        <p:txBody>
          <a:bodyPr wrap="square" lIns="65311" tIns="32656" rIns="65311" bIns="32656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Helvetica"/>
                <a:cs typeface="Helvetica"/>
              </a:rPr>
              <a:t>Place Title of Your Poster Here</a:t>
            </a:r>
          </a:p>
          <a:p>
            <a:pPr algn="ctr"/>
            <a:r>
              <a:rPr lang="en-US" sz="25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268" y="4013200"/>
            <a:ext cx="108748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3485" y="9490457"/>
            <a:ext cx="10534389" cy="12069236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pPr marL="428625" indent="-428625">
              <a:buFont typeface="Arial"/>
              <a:buChar char="•"/>
            </a:pPr>
            <a:r>
              <a:rPr lang="en-US" sz="3000" dirty="0" err="1">
                <a:solidFill>
                  <a:schemeClr val="bg1"/>
                </a:solidFill>
              </a:rPr>
              <a:t>Nullam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quis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risus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urna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mollis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ornare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leo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Cras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justo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odio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dapibus</a:t>
            </a:r>
            <a:r>
              <a:rPr lang="en-US" sz="3000" dirty="0">
                <a:solidFill>
                  <a:schemeClr val="bg1"/>
                </a:solidFill>
              </a:rPr>
              <a:t> ac </a:t>
            </a:r>
            <a:r>
              <a:rPr lang="en-US" sz="3000" dirty="0" err="1">
                <a:solidFill>
                  <a:schemeClr val="bg1"/>
                </a:solidFill>
              </a:rPr>
              <a:t>facilisis</a:t>
            </a:r>
            <a:r>
              <a:rPr lang="en-US" sz="3000" dirty="0">
                <a:solidFill>
                  <a:schemeClr val="bg1"/>
                </a:solidFill>
              </a:rPr>
              <a:t> in, </a:t>
            </a:r>
            <a:r>
              <a:rPr lang="en-US" sz="3000" dirty="0" err="1">
                <a:solidFill>
                  <a:schemeClr val="bg1"/>
                </a:solidFill>
              </a:rPr>
              <a:t>egestas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eget</a:t>
            </a:r>
            <a:r>
              <a:rPr lang="en-US" sz="3000" dirty="0">
                <a:solidFill>
                  <a:schemeClr val="bg1"/>
                </a:solidFill>
              </a:rPr>
              <a:t> quam. </a:t>
            </a:r>
            <a:r>
              <a:rPr lang="en-US" sz="3000" dirty="0" err="1">
                <a:solidFill>
                  <a:schemeClr val="bg1"/>
                </a:solidFill>
              </a:rPr>
              <a:t>Nullam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quis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risus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urna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mollis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ornare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leo</a:t>
            </a:r>
            <a:r>
              <a:rPr lang="en-US" sz="3000" dirty="0">
                <a:solidFill>
                  <a:schemeClr val="bg1"/>
                </a:solidFill>
              </a:rPr>
              <a:t>. Maecenas </a:t>
            </a:r>
            <a:r>
              <a:rPr lang="en-US" sz="3000" dirty="0" err="1">
                <a:solidFill>
                  <a:schemeClr val="bg1"/>
                </a:solidFill>
              </a:rPr>
              <a:t>faucibus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mollis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interdum</a:t>
            </a:r>
            <a:r>
              <a:rPr lang="en-US" sz="3000" dirty="0">
                <a:solidFill>
                  <a:schemeClr val="bg1"/>
                </a:solidFill>
              </a:rPr>
              <a:t>. Maecenas </a:t>
            </a:r>
            <a:r>
              <a:rPr lang="en-US" sz="3000" dirty="0" err="1">
                <a:solidFill>
                  <a:schemeClr val="bg1"/>
                </a:solidFill>
              </a:rPr>
              <a:t>faucibus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mollis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interdum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marL="428625" indent="-428625">
              <a:buFont typeface="Arial"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428625" indent="-428625"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Maecenas </a:t>
            </a:r>
            <a:r>
              <a:rPr lang="en-US" sz="3000" dirty="0" err="1">
                <a:solidFill>
                  <a:schemeClr val="bg1"/>
                </a:solidFill>
              </a:rPr>
              <a:t>sed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diam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risus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varius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blandit</a:t>
            </a:r>
            <a:r>
              <a:rPr lang="en-US" sz="3000" dirty="0">
                <a:solidFill>
                  <a:schemeClr val="bg1"/>
                </a:solidFill>
              </a:rPr>
              <a:t> sit </a:t>
            </a:r>
            <a:r>
              <a:rPr lang="en-US" sz="3000" dirty="0" err="1">
                <a:solidFill>
                  <a:schemeClr val="bg1"/>
                </a:solidFill>
              </a:rPr>
              <a:t>amet</a:t>
            </a:r>
            <a:r>
              <a:rPr lang="en-US" sz="3000" dirty="0">
                <a:solidFill>
                  <a:schemeClr val="bg1"/>
                </a:solidFill>
              </a:rPr>
              <a:t> non magna. </a:t>
            </a:r>
            <a:r>
              <a:rPr lang="en-US" sz="3000" dirty="0" err="1">
                <a:solidFill>
                  <a:schemeClr val="bg1"/>
                </a:solidFill>
              </a:rPr>
              <a:t>Lorem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ipsum</a:t>
            </a:r>
            <a:r>
              <a:rPr lang="en-US" sz="3000" dirty="0">
                <a:solidFill>
                  <a:schemeClr val="bg1"/>
                </a:solidFill>
              </a:rPr>
              <a:t> dolor sit </a:t>
            </a:r>
            <a:r>
              <a:rPr lang="en-US" sz="3000" dirty="0" err="1">
                <a:solidFill>
                  <a:schemeClr val="bg1"/>
                </a:solidFill>
              </a:rPr>
              <a:t>amet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consectetur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adipiscing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elit</a:t>
            </a:r>
            <a:r>
              <a:rPr lang="en-US" sz="3000" dirty="0">
                <a:solidFill>
                  <a:schemeClr val="bg1"/>
                </a:solidFill>
              </a:rPr>
              <a:t>. Integer </a:t>
            </a:r>
            <a:r>
              <a:rPr lang="en-US" sz="3000" dirty="0" err="1">
                <a:solidFill>
                  <a:schemeClr val="bg1"/>
                </a:solidFill>
              </a:rPr>
              <a:t>posuere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erat</a:t>
            </a:r>
            <a:r>
              <a:rPr lang="en-US" sz="3000" dirty="0">
                <a:solidFill>
                  <a:schemeClr val="bg1"/>
                </a:solidFill>
              </a:rPr>
              <a:t> a ante </a:t>
            </a:r>
            <a:r>
              <a:rPr lang="en-US" sz="3000" dirty="0" err="1">
                <a:solidFill>
                  <a:schemeClr val="bg1"/>
                </a:solidFill>
              </a:rPr>
              <a:t>venenatis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dapibus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posuere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velit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aliquet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Nullam</a:t>
            </a:r>
            <a:r>
              <a:rPr lang="en-US" sz="3000" dirty="0">
                <a:solidFill>
                  <a:schemeClr val="bg1"/>
                </a:solidFill>
              </a:rPr>
              <a:t> id dolor id </a:t>
            </a:r>
            <a:r>
              <a:rPr lang="en-US" sz="3000" dirty="0" err="1">
                <a:solidFill>
                  <a:schemeClr val="bg1"/>
                </a:solidFill>
              </a:rPr>
              <a:t>nibh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ultricies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vehicula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ut</a:t>
            </a:r>
            <a:r>
              <a:rPr lang="en-US" sz="3000" dirty="0">
                <a:solidFill>
                  <a:schemeClr val="bg1"/>
                </a:solidFill>
              </a:rPr>
              <a:t> id </a:t>
            </a:r>
            <a:r>
              <a:rPr lang="en-US" sz="3000" dirty="0" err="1">
                <a:solidFill>
                  <a:schemeClr val="bg1"/>
                </a:solidFill>
              </a:rPr>
              <a:t>elit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Sed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posuere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consectetur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est</a:t>
            </a:r>
            <a:r>
              <a:rPr lang="en-US" sz="3000" dirty="0">
                <a:solidFill>
                  <a:schemeClr val="bg1"/>
                </a:solidFill>
              </a:rPr>
              <a:t> at </a:t>
            </a:r>
            <a:r>
              <a:rPr lang="en-US" sz="3000" dirty="0" err="1">
                <a:solidFill>
                  <a:schemeClr val="bg1"/>
                </a:solidFill>
              </a:rPr>
              <a:t>lobortis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Praesent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commodo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cursus</a:t>
            </a:r>
            <a:r>
              <a:rPr lang="en-US" sz="3000" dirty="0">
                <a:solidFill>
                  <a:schemeClr val="bg1"/>
                </a:solidFill>
              </a:rPr>
              <a:t> magna, </a:t>
            </a:r>
            <a:r>
              <a:rPr lang="en-US" sz="3000" dirty="0" err="1">
                <a:solidFill>
                  <a:schemeClr val="bg1"/>
                </a:solidFill>
              </a:rPr>
              <a:t>vel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scelerisque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nisl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consectetur</a:t>
            </a:r>
            <a:r>
              <a:rPr lang="en-US" sz="3000" dirty="0">
                <a:solidFill>
                  <a:schemeClr val="bg1"/>
                </a:solidFill>
              </a:rPr>
              <a:t> et.</a:t>
            </a:r>
          </a:p>
          <a:p>
            <a:pPr marL="428625" indent="-428625">
              <a:buFont typeface="Arial"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428625" indent="-428625">
              <a:buFont typeface="Arial"/>
              <a:buChar char="•"/>
            </a:pPr>
            <a:r>
              <a:rPr lang="en-US" sz="3000" dirty="0" err="1">
                <a:solidFill>
                  <a:schemeClr val="bg1"/>
                </a:solidFill>
              </a:rPr>
              <a:t>Fusce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dapibus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tellus</a:t>
            </a:r>
            <a:r>
              <a:rPr lang="en-US" sz="3000" dirty="0">
                <a:solidFill>
                  <a:schemeClr val="bg1"/>
                </a:solidFill>
              </a:rPr>
              <a:t> ac </a:t>
            </a:r>
            <a:r>
              <a:rPr lang="en-US" sz="3000" dirty="0" err="1">
                <a:solidFill>
                  <a:schemeClr val="bg1"/>
                </a:solidFill>
              </a:rPr>
              <a:t>cursus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commodo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tortor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mauris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condimentum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nibh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ut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fermentum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massa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justo</a:t>
            </a:r>
            <a:r>
              <a:rPr lang="en-US" sz="3000" dirty="0">
                <a:solidFill>
                  <a:schemeClr val="bg1"/>
                </a:solidFill>
              </a:rPr>
              <a:t> sit </a:t>
            </a:r>
            <a:r>
              <a:rPr lang="en-US" sz="3000" dirty="0" err="1">
                <a:solidFill>
                  <a:schemeClr val="bg1"/>
                </a:solidFill>
              </a:rPr>
              <a:t>amet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risus</a:t>
            </a:r>
            <a:r>
              <a:rPr lang="en-US" sz="3000" dirty="0">
                <a:solidFill>
                  <a:schemeClr val="bg1"/>
                </a:solidFill>
              </a:rPr>
              <a:t>. Integer </a:t>
            </a:r>
            <a:r>
              <a:rPr lang="en-US" sz="3000" dirty="0" err="1">
                <a:solidFill>
                  <a:schemeClr val="bg1"/>
                </a:solidFill>
              </a:rPr>
              <a:t>posuere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erat</a:t>
            </a:r>
            <a:r>
              <a:rPr lang="en-US" sz="3000" dirty="0">
                <a:solidFill>
                  <a:schemeClr val="bg1"/>
                </a:solidFill>
              </a:rPr>
              <a:t> a ante </a:t>
            </a:r>
            <a:r>
              <a:rPr lang="en-US" sz="3000" dirty="0" err="1">
                <a:solidFill>
                  <a:schemeClr val="bg1"/>
                </a:solidFill>
              </a:rPr>
              <a:t>venenatis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dapibus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posuere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velit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aliquet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Nullam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quis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risus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urna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mollis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ornare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leo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Nullam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quis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risus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urna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mollis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ornare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leo</a:t>
            </a:r>
            <a:r>
              <a:rPr lang="en-US" sz="3000" dirty="0">
                <a:solidFill>
                  <a:schemeClr val="bg1"/>
                </a:solidFill>
              </a:rPr>
              <a:t>. Cum </a:t>
            </a:r>
            <a:r>
              <a:rPr lang="en-US" sz="3000" dirty="0" err="1">
                <a:solidFill>
                  <a:schemeClr val="bg1"/>
                </a:solidFill>
              </a:rPr>
              <a:t>sociis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natoque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penatibus</a:t>
            </a:r>
            <a:r>
              <a:rPr lang="en-US" sz="3000" dirty="0">
                <a:solidFill>
                  <a:schemeClr val="bg1"/>
                </a:solidFill>
              </a:rPr>
              <a:t> et </a:t>
            </a:r>
            <a:r>
              <a:rPr lang="en-US" sz="3000" dirty="0" err="1">
                <a:solidFill>
                  <a:schemeClr val="bg1"/>
                </a:solidFill>
              </a:rPr>
              <a:t>magnis</a:t>
            </a:r>
            <a:r>
              <a:rPr lang="en-US" sz="3000" dirty="0">
                <a:solidFill>
                  <a:schemeClr val="bg1"/>
                </a:solidFill>
              </a:rPr>
              <a:t> dis parturient </a:t>
            </a:r>
            <a:r>
              <a:rPr lang="en-US" sz="3000" dirty="0" err="1">
                <a:solidFill>
                  <a:schemeClr val="bg1"/>
                </a:solidFill>
              </a:rPr>
              <a:t>montes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nascetur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ridiculus</a:t>
            </a:r>
            <a:r>
              <a:rPr lang="en-US" sz="3000" dirty="0">
                <a:solidFill>
                  <a:schemeClr val="bg1"/>
                </a:solidFill>
              </a:rPr>
              <a:t> mus. </a:t>
            </a:r>
            <a:r>
              <a:rPr lang="en-US" sz="3000" dirty="0" err="1">
                <a:solidFill>
                  <a:schemeClr val="bg1"/>
                </a:solidFill>
              </a:rPr>
              <a:t>Curabitur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blandit</a:t>
            </a:r>
            <a:r>
              <a:rPr lang="en-US" sz="3000" dirty="0">
                <a:solidFill>
                  <a:schemeClr val="bg1"/>
                </a:solidFill>
              </a:rPr>
              <a:t> tempus </a:t>
            </a:r>
            <a:r>
              <a:rPr lang="en-US" sz="3000" dirty="0" err="1">
                <a:solidFill>
                  <a:schemeClr val="bg1"/>
                </a:solidFill>
              </a:rPr>
              <a:t>porttitor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Nullam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quis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risus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urna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mollis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ornare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leo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Cras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justo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odio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dapibus</a:t>
            </a:r>
            <a:r>
              <a:rPr lang="en-US" sz="3000" dirty="0">
                <a:solidFill>
                  <a:schemeClr val="bg1"/>
                </a:solidFill>
              </a:rPr>
              <a:t> ac </a:t>
            </a:r>
            <a:r>
              <a:rPr lang="en-US" sz="3000" dirty="0" err="1">
                <a:solidFill>
                  <a:schemeClr val="bg1"/>
                </a:solidFill>
              </a:rPr>
              <a:t>facilisis</a:t>
            </a:r>
            <a:r>
              <a:rPr lang="en-US" sz="3000" dirty="0">
                <a:solidFill>
                  <a:schemeClr val="bg1"/>
                </a:solidFill>
              </a:rPr>
              <a:t> in, </a:t>
            </a:r>
            <a:r>
              <a:rPr lang="en-US" sz="3000" dirty="0" err="1">
                <a:solidFill>
                  <a:schemeClr val="bg1"/>
                </a:solidFill>
              </a:rPr>
              <a:t>egestas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eget</a:t>
            </a:r>
            <a:endParaRPr lang="en-US" sz="3000" dirty="0">
              <a:solidFill>
                <a:schemeClr val="bg1"/>
              </a:solidFill>
            </a:endParaRPr>
          </a:p>
          <a:p>
            <a:pPr marL="428625" indent="-428625">
              <a:buFont typeface="Arial"/>
              <a:buChar char="•"/>
            </a:pPr>
            <a:endParaRPr lang="en-US" sz="3000" dirty="0">
              <a:solidFill>
                <a:schemeClr val="bg1"/>
              </a:solidFill>
            </a:endParaRPr>
          </a:p>
          <a:p>
            <a:pPr marL="428625" indent="-428625"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Maecenas </a:t>
            </a:r>
            <a:r>
              <a:rPr lang="en-US" sz="3000" dirty="0" err="1">
                <a:solidFill>
                  <a:schemeClr val="bg1"/>
                </a:solidFill>
              </a:rPr>
              <a:t>sed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diam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eget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risus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varius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blandit</a:t>
            </a:r>
            <a:r>
              <a:rPr lang="en-US" sz="3000" dirty="0">
                <a:solidFill>
                  <a:schemeClr val="bg1"/>
                </a:solidFill>
              </a:rPr>
              <a:t> sit </a:t>
            </a:r>
            <a:r>
              <a:rPr lang="en-US" sz="3000" dirty="0" err="1">
                <a:solidFill>
                  <a:schemeClr val="bg1"/>
                </a:solidFill>
              </a:rPr>
              <a:t>amet</a:t>
            </a:r>
            <a:r>
              <a:rPr lang="en-US" sz="3000" dirty="0">
                <a:solidFill>
                  <a:schemeClr val="bg1"/>
                </a:solidFill>
              </a:rPr>
              <a:t> non magna. </a:t>
            </a:r>
            <a:r>
              <a:rPr lang="en-US" sz="3000" dirty="0" err="1">
                <a:solidFill>
                  <a:schemeClr val="bg1"/>
                </a:solidFill>
              </a:rPr>
              <a:t>Lorem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ipsum</a:t>
            </a:r>
            <a:r>
              <a:rPr lang="en-US" sz="3000" dirty="0">
                <a:solidFill>
                  <a:schemeClr val="bg1"/>
                </a:solidFill>
              </a:rPr>
              <a:t> dolor sit </a:t>
            </a:r>
            <a:r>
              <a:rPr lang="en-US" sz="3000" dirty="0" err="1">
                <a:solidFill>
                  <a:schemeClr val="bg1"/>
                </a:solidFill>
              </a:rPr>
              <a:t>amet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consectetur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adipiscing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elit</a:t>
            </a:r>
            <a:r>
              <a:rPr lang="en-US" sz="3000" dirty="0">
                <a:solidFill>
                  <a:schemeClr val="bg1"/>
                </a:solidFill>
              </a:rPr>
              <a:t>. Integer </a:t>
            </a:r>
            <a:r>
              <a:rPr lang="en-US" sz="3000" dirty="0" err="1">
                <a:solidFill>
                  <a:schemeClr val="bg1"/>
                </a:solidFill>
              </a:rPr>
              <a:t>posuere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erat</a:t>
            </a:r>
            <a:r>
              <a:rPr lang="en-US" sz="3000" dirty="0">
                <a:solidFill>
                  <a:schemeClr val="bg1"/>
                </a:solidFill>
              </a:rPr>
              <a:t> a ante </a:t>
            </a:r>
            <a:r>
              <a:rPr lang="en-US" sz="3000" dirty="0" err="1">
                <a:solidFill>
                  <a:schemeClr val="bg1"/>
                </a:solidFill>
              </a:rPr>
              <a:t>venenatis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dapibus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posuere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velit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aliquet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dirty="0" err="1">
                <a:solidFill>
                  <a:schemeClr val="bg1"/>
                </a:solidFill>
              </a:rPr>
              <a:t>Nullam</a:t>
            </a:r>
            <a:r>
              <a:rPr lang="en-US" sz="3000" dirty="0">
                <a:solidFill>
                  <a:schemeClr val="bg1"/>
                </a:solidFill>
              </a:rPr>
              <a:t> id dolor id </a:t>
            </a:r>
            <a:r>
              <a:rPr lang="en-US" sz="3000" dirty="0" err="1">
                <a:solidFill>
                  <a:schemeClr val="bg1"/>
                </a:solidFill>
              </a:rPr>
              <a:t>nibh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-48986" y="8803225"/>
            <a:ext cx="108748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802147" y="-74115"/>
            <a:ext cx="22116255" cy="189060"/>
          </a:xfrm>
          <a:prstGeom prst="rect">
            <a:avLst/>
          </a:prstGeom>
          <a:solidFill>
            <a:srgbClr val="1B345D"/>
          </a:solidFill>
        </p:spPr>
        <p:txBody>
          <a:bodyPr wrap="square" lIns="65311" tIns="32656" rIns="65311" bIns="32656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802147" y="4318000"/>
            <a:ext cx="22116255" cy="189060"/>
          </a:xfrm>
          <a:prstGeom prst="rect">
            <a:avLst/>
          </a:prstGeom>
          <a:solidFill>
            <a:srgbClr val="1B345D"/>
          </a:solidFill>
        </p:spPr>
        <p:txBody>
          <a:bodyPr wrap="square" lIns="65311" tIns="32656" rIns="65311" bIns="32656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829390" y="21691600"/>
            <a:ext cx="22168213" cy="254000"/>
          </a:xfrm>
          <a:prstGeom prst="rect">
            <a:avLst/>
          </a:prstGeom>
          <a:solidFill>
            <a:srgbClr val="1B34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1609614" y="4654347"/>
            <a:ext cx="20378057" cy="7729586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11300" b="1" dirty="0">
                <a:solidFill>
                  <a:schemeClr val="tx2"/>
                </a:solidFill>
              </a:rPr>
              <a:t>Project Goal</a:t>
            </a:r>
          </a:p>
          <a:p>
            <a:r>
              <a:rPr lang="en-US" sz="5500" dirty="0" err="1"/>
              <a:t>Quisque</a:t>
            </a:r>
            <a:r>
              <a:rPr lang="en-US" sz="5500" dirty="0"/>
              <a:t> </a:t>
            </a:r>
            <a:r>
              <a:rPr lang="en-US" sz="5500" dirty="0" err="1"/>
              <a:t>quis</a:t>
            </a:r>
            <a:r>
              <a:rPr lang="en-US" sz="5500" dirty="0"/>
              <a:t> </a:t>
            </a:r>
            <a:r>
              <a:rPr lang="en-US" sz="5500" dirty="0" err="1"/>
              <a:t>nunc</a:t>
            </a:r>
            <a:r>
              <a:rPr lang="en-US" sz="5500" dirty="0"/>
              <a:t> </a:t>
            </a:r>
            <a:r>
              <a:rPr lang="en-US" sz="5500" dirty="0" err="1"/>
              <a:t>mauris</a:t>
            </a:r>
            <a:r>
              <a:rPr lang="en-US" sz="5500" dirty="0"/>
              <a:t>. </a:t>
            </a:r>
            <a:r>
              <a:rPr lang="en-US" sz="5500" dirty="0" err="1"/>
              <a:t>Etiam</a:t>
            </a:r>
            <a:r>
              <a:rPr lang="en-US" sz="5500" dirty="0"/>
              <a:t> </a:t>
            </a:r>
            <a:r>
              <a:rPr lang="en-US" sz="5500" dirty="0" err="1"/>
              <a:t>vel</a:t>
            </a:r>
            <a:r>
              <a:rPr lang="en-US" sz="5500" dirty="0"/>
              <a:t> </a:t>
            </a:r>
            <a:r>
              <a:rPr lang="en-US" sz="5500" dirty="0" err="1"/>
              <a:t>leo</a:t>
            </a:r>
            <a:r>
              <a:rPr lang="en-US" sz="5500" dirty="0"/>
              <a:t> </a:t>
            </a:r>
            <a:r>
              <a:rPr lang="en-US" sz="5500" dirty="0" err="1"/>
              <a:t>nibh</a:t>
            </a:r>
            <a:r>
              <a:rPr lang="en-US" sz="5500" dirty="0"/>
              <a:t>, a </a:t>
            </a:r>
            <a:r>
              <a:rPr lang="en-US" sz="5500" dirty="0" err="1"/>
              <a:t>mollis</a:t>
            </a:r>
            <a:r>
              <a:rPr lang="en-US" sz="5500" dirty="0"/>
              <a:t> magna. </a:t>
            </a:r>
            <a:r>
              <a:rPr lang="en-US" sz="5500" dirty="0" err="1"/>
              <a:t>Proin</a:t>
            </a:r>
            <a:r>
              <a:rPr lang="en-US" sz="5500" dirty="0"/>
              <a:t> </a:t>
            </a:r>
            <a:r>
              <a:rPr lang="en-US" sz="5500" dirty="0" err="1"/>
              <a:t>eget</a:t>
            </a:r>
            <a:r>
              <a:rPr lang="en-US" sz="5500" dirty="0"/>
              <a:t> </a:t>
            </a:r>
            <a:r>
              <a:rPr lang="en-US" sz="5500" dirty="0" err="1"/>
              <a:t>neque</a:t>
            </a:r>
            <a:r>
              <a:rPr lang="en-US" sz="5500" dirty="0"/>
              <a:t> </a:t>
            </a:r>
            <a:r>
              <a:rPr lang="en-US" sz="5500" dirty="0" err="1"/>
              <a:t>urna</a:t>
            </a:r>
            <a:r>
              <a:rPr lang="en-US" sz="5500" dirty="0"/>
              <a:t>, </a:t>
            </a:r>
            <a:r>
              <a:rPr lang="en-US" sz="5500" dirty="0" err="1"/>
              <a:t>nec</a:t>
            </a:r>
            <a:r>
              <a:rPr lang="en-US" sz="5500" dirty="0"/>
              <a:t> </a:t>
            </a:r>
            <a:r>
              <a:rPr lang="en-US" sz="5500" dirty="0" err="1"/>
              <a:t>dignissim</a:t>
            </a:r>
            <a:r>
              <a:rPr lang="en-US" sz="5500" dirty="0"/>
              <a:t> sem. </a:t>
            </a:r>
            <a:r>
              <a:rPr lang="en-US" sz="5500" dirty="0" err="1"/>
              <a:t>Etiam</a:t>
            </a:r>
            <a:r>
              <a:rPr lang="en-US" sz="5500" dirty="0"/>
              <a:t> non </a:t>
            </a:r>
            <a:r>
              <a:rPr lang="en-US" sz="5500" dirty="0" err="1"/>
              <a:t>est</a:t>
            </a:r>
            <a:r>
              <a:rPr lang="en-US" sz="5500" dirty="0"/>
              <a:t> </a:t>
            </a:r>
            <a:r>
              <a:rPr lang="en-US" sz="5500" dirty="0" err="1"/>
              <a:t>hendrerit</a:t>
            </a:r>
            <a:r>
              <a:rPr lang="en-US" sz="5500" dirty="0"/>
              <a:t> dui </a:t>
            </a:r>
            <a:r>
              <a:rPr lang="en-US" sz="5500" dirty="0" err="1"/>
              <a:t>hendrerit</a:t>
            </a:r>
            <a:r>
              <a:rPr lang="en-US" sz="5500" dirty="0"/>
              <a:t> </a:t>
            </a:r>
            <a:r>
              <a:rPr lang="en-US" sz="5500" dirty="0" err="1"/>
              <a:t>ultrices</a:t>
            </a:r>
            <a:r>
              <a:rPr lang="en-US" sz="5500" dirty="0"/>
              <a:t>. </a:t>
            </a:r>
            <a:r>
              <a:rPr lang="en-US" sz="5500" dirty="0" err="1"/>
              <a:t>Vestibulum</a:t>
            </a:r>
            <a:r>
              <a:rPr lang="en-US" sz="5500" dirty="0"/>
              <a:t> </a:t>
            </a:r>
            <a:r>
              <a:rPr lang="en-US" sz="5500" dirty="0" err="1"/>
              <a:t>consequat</a:t>
            </a:r>
            <a:r>
              <a:rPr lang="en-US" sz="5500" dirty="0"/>
              <a:t> </a:t>
            </a:r>
            <a:r>
              <a:rPr lang="en-US" sz="5500" dirty="0" err="1"/>
              <a:t>iaculis</a:t>
            </a:r>
            <a:r>
              <a:rPr lang="en-US" sz="5500" dirty="0"/>
              <a:t> </a:t>
            </a:r>
            <a:r>
              <a:rPr lang="en-US" sz="5500" dirty="0" err="1"/>
              <a:t>arcu</a:t>
            </a:r>
            <a:r>
              <a:rPr lang="en-US" sz="5500" dirty="0"/>
              <a:t> ac </a:t>
            </a:r>
            <a:r>
              <a:rPr lang="en-US" sz="5500" dirty="0" err="1"/>
              <a:t>condimentum</a:t>
            </a:r>
            <a:r>
              <a:rPr lang="en-US" sz="5500" dirty="0"/>
              <a:t>. </a:t>
            </a:r>
            <a:r>
              <a:rPr lang="en-US" sz="5500" dirty="0" err="1"/>
              <a:t>Suspendisse</a:t>
            </a:r>
            <a:r>
              <a:rPr lang="en-US" sz="5500" dirty="0"/>
              <a:t> et </a:t>
            </a:r>
            <a:r>
              <a:rPr lang="en-US" sz="5500" dirty="0" err="1"/>
              <a:t>eros</a:t>
            </a:r>
            <a:r>
              <a:rPr lang="en-US" sz="5500" dirty="0"/>
              <a:t> vitae </a:t>
            </a:r>
            <a:r>
              <a:rPr lang="en-US" sz="5500" dirty="0" err="1"/>
              <a:t>risus</a:t>
            </a:r>
            <a:r>
              <a:rPr lang="en-US" sz="5500" dirty="0"/>
              <a:t> </a:t>
            </a:r>
            <a:r>
              <a:rPr lang="en-US" sz="5500" dirty="0" err="1"/>
              <a:t>volutpat</a:t>
            </a:r>
            <a:r>
              <a:rPr lang="en-US" sz="5500" dirty="0"/>
              <a:t> </a:t>
            </a:r>
            <a:r>
              <a:rPr lang="en-US" sz="5500" dirty="0" err="1"/>
              <a:t>accumsan</a:t>
            </a:r>
            <a:r>
              <a:rPr lang="en-US" sz="5500" dirty="0"/>
              <a:t>. </a:t>
            </a:r>
            <a:r>
              <a:rPr lang="en-US" sz="5500" dirty="0" err="1"/>
              <a:t>Donec</a:t>
            </a:r>
            <a:r>
              <a:rPr lang="en-US" sz="5500" dirty="0"/>
              <a:t> ante </a:t>
            </a:r>
            <a:r>
              <a:rPr lang="en-US" sz="5500" dirty="0" err="1"/>
              <a:t>sapien</a:t>
            </a:r>
            <a:r>
              <a:rPr lang="en-US" sz="5500" dirty="0"/>
              <a:t>, </a:t>
            </a:r>
            <a:r>
              <a:rPr lang="en-US" sz="5500" dirty="0" err="1"/>
              <a:t>eleifend</a:t>
            </a:r>
            <a:r>
              <a:rPr lang="en-US" sz="5500" dirty="0"/>
              <a:t> non </a:t>
            </a:r>
            <a:r>
              <a:rPr lang="en-US" sz="5500" dirty="0" err="1"/>
              <a:t>volutpat</a:t>
            </a:r>
            <a:r>
              <a:rPr lang="en-US" sz="5500" dirty="0"/>
              <a:t> non, </a:t>
            </a:r>
            <a:r>
              <a:rPr lang="en-US" sz="5500" dirty="0" err="1"/>
              <a:t>pulvinar</a:t>
            </a:r>
            <a:r>
              <a:rPr lang="en-US" sz="5500" dirty="0"/>
              <a:t> </a:t>
            </a:r>
            <a:r>
              <a:rPr lang="en-US" sz="5500" dirty="0" err="1"/>
              <a:t>eget</a:t>
            </a:r>
            <a:r>
              <a:rPr lang="en-US" sz="5500" dirty="0"/>
              <a:t> mi. </a:t>
            </a:r>
            <a:r>
              <a:rPr lang="en-US" sz="5500" dirty="0" err="1"/>
              <a:t>Nullam</a:t>
            </a:r>
            <a:r>
              <a:rPr lang="en-US" sz="5500" dirty="0"/>
              <a:t> </a:t>
            </a:r>
            <a:r>
              <a:rPr lang="en-US" sz="5500" dirty="0" err="1"/>
              <a:t>pellentesque</a:t>
            </a:r>
            <a:r>
              <a:rPr lang="en-US" sz="5500" dirty="0"/>
              <a:t> </a:t>
            </a:r>
            <a:r>
              <a:rPr lang="en-US" sz="5500" dirty="0" err="1"/>
              <a:t>auctor</a:t>
            </a:r>
            <a:r>
              <a:rPr lang="en-US" sz="5500" dirty="0"/>
              <a:t> nisi sit </a:t>
            </a:r>
            <a:r>
              <a:rPr lang="en-US" sz="5500" dirty="0" err="1"/>
              <a:t>amet</a:t>
            </a:r>
            <a:r>
              <a:rPr lang="en-US" sz="5500" dirty="0"/>
              <a:t> </a:t>
            </a:r>
            <a:r>
              <a:rPr lang="en-US" sz="5500" dirty="0" err="1"/>
              <a:t>rhoncus</a:t>
            </a:r>
            <a:r>
              <a:rPr lang="en-US" sz="5500" dirty="0"/>
              <a:t>. </a:t>
            </a:r>
            <a:r>
              <a:rPr lang="en-US" sz="5500" dirty="0" err="1"/>
              <a:t>Phasellus</a:t>
            </a:r>
            <a:r>
              <a:rPr lang="en-US" sz="5500" dirty="0"/>
              <a:t> </a:t>
            </a:r>
            <a:r>
              <a:rPr lang="en-US" sz="5500" dirty="0" err="1"/>
              <a:t>eros</a:t>
            </a:r>
            <a:r>
              <a:rPr lang="en-US" sz="5500" dirty="0"/>
              <a:t> </a:t>
            </a:r>
            <a:r>
              <a:rPr lang="en-US" sz="5500" dirty="0" err="1"/>
              <a:t>nunc</a:t>
            </a:r>
            <a:r>
              <a:rPr lang="en-US" sz="5500" dirty="0"/>
              <a:t>, </a:t>
            </a:r>
            <a:r>
              <a:rPr lang="en-US" sz="5500" dirty="0" err="1"/>
              <a:t>fermentum</a:t>
            </a:r>
            <a:r>
              <a:rPr lang="en-US" sz="5500" dirty="0"/>
              <a:t> non </a:t>
            </a:r>
            <a:r>
              <a:rPr lang="en-US" sz="5500" dirty="0" err="1"/>
              <a:t>venenatis</a:t>
            </a:r>
            <a:r>
              <a:rPr lang="en-US" sz="5500" dirty="0"/>
              <a:t> </a:t>
            </a:r>
            <a:r>
              <a:rPr lang="en-US" sz="5500" dirty="0" err="1"/>
              <a:t>eget</a:t>
            </a:r>
            <a:r>
              <a:rPr lang="en-US" sz="5500" dirty="0"/>
              <a:t>, </a:t>
            </a:r>
            <a:r>
              <a:rPr lang="en-US" sz="5500" dirty="0" err="1"/>
              <a:t>placerat</a:t>
            </a:r>
            <a:r>
              <a:rPr lang="en-US" sz="5500" dirty="0"/>
              <a:t> </a:t>
            </a:r>
            <a:r>
              <a:rPr lang="en-US" sz="5500" dirty="0" err="1"/>
              <a:t>sed</a:t>
            </a:r>
            <a:r>
              <a:rPr lang="en-US" sz="5500" dirty="0"/>
              <a:t> </a:t>
            </a:r>
            <a:r>
              <a:rPr lang="en-US" sz="5500" dirty="0" err="1"/>
              <a:t>justo</a:t>
            </a:r>
            <a:r>
              <a:rPr lang="en-US" sz="5500" dirty="0"/>
              <a:t>. </a:t>
            </a:r>
            <a:r>
              <a:rPr lang="en-US" sz="5500" dirty="0" err="1"/>
              <a:t>Nulla</a:t>
            </a:r>
            <a:r>
              <a:rPr lang="en-US" sz="5500" dirty="0"/>
              <a:t> </a:t>
            </a:r>
            <a:r>
              <a:rPr lang="en-US" sz="5500" dirty="0" err="1"/>
              <a:t>fermentum</a:t>
            </a:r>
            <a:r>
              <a:rPr lang="en-US" sz="5500" dirty="0"/>
              <a:t> </a:t>
            </a:r>
            <a:r>
              <a:rPr lang="en-US" sz="5500" dirty="0" err="1"/>
              <a:t>commodo</a:t>
            </a:r>
            <a:r>
              <a:rPr lang="en-US" sz="5500" dirty="0"/>
              <a:t> nisi. 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4074430090"/>
              </p:ext>
            </p:extLst>
          </p:nvPr>
        </p:nvGraphicFramePr>
        <p:xfrm>
          <a:off x="20465485" y="12889124"/>
          <a:ext cx="11903529" cy="875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Rectangle 35"/>
          <p:cNvSpPr/>
          <p:nvPr/>
        </p:nvSpPr>
        <p:spPr>
          <a:xfrm>
            <a:off x="11693179" y="12889124"/>
            <a:ext cx="5790504" cy="1281667"/>
          </a:xfrm>
          <a:prstGeom prst="rect">
            <a:avLst/>
          </a:prstGeom>
        </p:spPr>
        <p:txBody>
          <a:bodyPr wrap="none" lIns="65311" tIns="32656" rIns="65311" bIns="32656">
            <a:spAutoFit/>
          </a:bodyPr>
          <a:lstStyle/>
          <a:p>
            <a:pPr algn="ctr"/>
            <a:r>
              <a:rPr lang="en-US" sz="7900" b="1" dirty="0">
                <a:solidFill>
                  <a:schemeClr val="tx2"/>
                </a:solidFill>
              </a:rPr>
              <a:t>Study Results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617207" y="14116160"/>
            <a:ext cx="7617702" cy="7391031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3400" dirty="0" err="1"/>
              <a:t>Donec</a:t>
            </a:r>
            <a:r>
              <a:rPr lang="en-US" sz="3400" dirty="0"/>
              <a:t> </a:t>
            </a:r>
            <a:r>
              <a:rPr lang="en-US" sz="3400" dirty="0" err="1"/>
              <a:t>consectetur</a:t>
            </a:r>
            <a:r>
              <a:rPr lang="en-US" sz="3400" dirty="0"/>
              <a:t>, ante id </a:t>
            </a:r>
            <a:r>
              <a:rPr lang="en-US" sz="3400" dirty="0" err="1"/>
              <a:t>feugiat</a:t>
            </a:r>
            <a:r>
              <a:rPr lang="en-US" sz="3400" dirty="0"/>
              <a:t> </a:t>
            </a:r>
            <a:r>
              <a:rPr lang="en-US" sz="3400" dirty="0" err="1"/>
              <a:t>porta</a:t>
            </a:r>
            <a:r>
              <a:rPr lang="en-US" sz="3400" dirty="0"/>
              <a:t>, </a:t>
            </a:r>
            <a:r>
              <a:rPr lang="en-US" sz="3400" dirty="0" err="1"/>
              <a:t>ligula</a:t>
            </a:r>
            <a:r>
              <a:rPr lang="en-US" sz="3400" dirty="0"/>
              <a:t> </a:t>
            </a:r>
            <a:r>
              <a:rPr lang="en-US" sz="3400" dirty="0" err="1"/>
              <a:t>ligula</a:t>
            </a:r>
            <a:r>
              <a:rPr lang="en-US" sz="3400" dirty="0"/>
              <a:t> </a:t>
            </a:r>
            <a:r>
              <a:rPr lang="en-US" sz="3400" dirty="0" err="1"/>
              <a:t>volutpat</a:t>
            </a:r>
            <a:r>
              <a:rPr lang="en-US" sz="3400" dirty="0"/>
              <a:t> </a:t>
            </a:r>
            <a:r>
              <a:rPr lang="en-US" sz="3400" dirty="0" err="1"/>
              <a:t>mauris</a:t>
            </a:r>
            <a:r>
              <a:rPr lang="en-US" sz="3400" dirty="0"/>
              <a:t>, </a:t>
            </a:r>
            <a:r>
              <a:rPr lang="en-US" sz="3400" dirty="0" err="1"/>
              <a:t>feugiat</a:t>
            </a:r>
            <a:r>
              <a:rPr lang="en-US" sz="3400" dirty="0"/>
              <a:t> </a:t>
            </a:r>
            <a:r>
              <a:rPr lang="en-US" sz="3400" dirty="0" err="1"/>
              <a:t>malesuada</a:t>
            </a:r>
            <a:r>
              <a:rPr lang="en-US" sz="3400" dirty="0"/>
              <a:t> </a:t>
            </a:r>
            <a:r>
              <a:rPr lang="en-US" sz="3400" dirty="0" err="1"/>
              <a:t>metus</a:t>
            </a:r>
            <a:r>
              <a:rPr lang="en-US" sz="3400" dirty="0"/>
              <a:t> dui </a:t>
            </a:r>
            <a:r>
              <a:rPr lang="en-US" sz="3400" dirty="0" err="1"/>
              <a:t>nec</a:t>
            </a:r>
            <a:r>
              <a:rPr lang="en-US" sz="3400" dirty="0"/>
              <a:t> lacus. </a:t>
            </a:r>
            <a:r>
              <a:rPr lang="en-US" sz="3400" dirty="0" err="1"/>
              <a:t>Mauris</a:t>
            </a:r>
            <a:r>
              <a:rPr lang="en-US" sz="3400" dirty="0"/>
              <a:t> </a:t>
            </a:r>
            <a:r>
              <a:rPr lang="en-US" sz="3400" dirty="0" err="1"/>
              <a:t>vel</a:t>
            </a:r>
            <a:r>
              <a:rPr lang="en-US" sz="3400" dirty="0"/>
              <a:t> mi </a:t>
            </a:r>
            <a:r>
              <a:rPr lang="en-US" sz="3400" dirty="0" err="1"/>
              <a:t>risus</a:t>
            </a:r>
            <a:r>
              <a:rPr lang="en-US" sz="3400" dirty="0"/>
              <a:t>, non </a:t>
            </a:r>
            <a:r>
              <a:rPr lang="en-US" sz="3400" dirty="0" err="1"/>
              <a:t>vehicula</a:t>
            </a:r>
            <a:r>
              <a:rPr lang="en-US" sz="3400" dirty="0"/>
              <a:t> </a:t>
            </a:r>
            <a:r>
              <a:rPr lang="en-US" sz="3400" dirty="0" err="1"/>
              <a:t>tortor</a:t>
            </a:r>
            <a:r>
              <a:rPr lang="en-US" sz="3400" dirty="0"/>
              <a:t>. </a:t>
            </a:r>
            <a:r>
              <a:rPr lang="en-US" sz="3400" dirty="0" err="1"/>
              <a:t>Duis</a:t>
            </a:r>
            <a:r>
              <a:rPr lang="en-US" sz="3400" dirty="0"/>
              <a:t> </a:t>
            </a:r>
            <a:r>
              <a:rPr lang="en-US" sz="3400" dirty="0" err="1"/>
              <a:t>ut</a:t>
            </a:r>
            <a:r>
              <a:rPr lang="en-US" sz="3400" dirty="0"/>
              <a:t> </a:t>
            </a:r>
            <a:r>
              <a:rPr lang="en-US" sz="3400" dirty="0" err="1"/>
              <a:t>nulla</a:t>
            </a:r>
            <a:r>
              <a:rPr lang="en-US" sz="3400" dirty="0"/>
              <a:t> </a:t>
            </a:r>
            <a:r>
              <a:rPr lang="en-US" sz="3400" dirty="0" err="1"/>
              <a:t>nibh</a:t>
            </a:r>
            <a:r>
              <a:rPr lang="en-US" sz="3400" dirty="0"/>
              <a:t>, et </a:t>
            </a:r>
            <a:r>
              <a:rPr lang="en-US" sz="3400" dirty="0" err="1"/>
              <a:t>sollicitudin</a:t>
            </a:r>
            <a:r>
              <a:rPr lang="en-US" sz="3400" dirty="0"/>
              <a:t> </a:t>
            </a:r>
            <a:r>
              <a:rPr lang="en-US" sz="3400" dirty="0" err="1"/>
              <a:t>odio</a:t>
            </a:r>
            <a:r>
              <a:rPr lang="en-US" sz="3400" dirty="0"/>
              <a:t>. </a:t>
            </a:r>
            <a:r>
              <a:rPr lang="en-US" sz="3400" dirty="0" err="1"/>
              <a:t>Cras</a:t>
            </a:r>
            <a:r>
              <a:rPr lang="en-US" sz="3400" dirty="0"/>
              <a:t> </a:t>
            </a:r>
            <a:r>
              <a:rPr lang="en-US" sz="3400" dirty="0" err="1"/>
              <a:t>odio</a:t>
            </a:r>
            <a:r>
              <a:rPr lang="en-US" sz="3400" dirty="0"/>
              <a:t> quam, </a:t>
            </a:r>
            <a:r>
              <a:rPr lang="en-US" sz="3400" dirty="0" err="1"/>
              <a:t>tristique</a:t>
            </a:r>
            <a:r>
              <a:rPr lang="en-US" sz="3400" dirty="0"/>
              <a:t> a </a:t>
            </a:r>
            <a:r>
              <a:rPr lang="en-US" sz="3400" dirty="0" err="1"/>
              <a:t>molestie</a:t>
            </a:r>
            <a:r>
              <a:rPr lang="en-US" sz="3400" dirty="0"/>
              <a:t> </a:t>
            </a:r>
            <a:r>
              <a:rPr lang="en-US" sz="3400" dirty="0" err="1"/>
              <a:t>hendrerit</a:t>
            </a:r>
            <a:r>
              <a:rPr lang="en-US" sz="3400" dirty="0"/>
              <a:t>, </a:t>
            </a:r>
            <a:r>
              <a:rPr lang="en-US" sz="3400" dirty="0" err="1"/>
              <a:t>rutrum</a:t>
            </a:r>
            <a:r>
              <a:rPr lang="en-US" sz="3400" dirty="0"/>
              <a:t> </a:t>
            </a:r>
            <a:r>
              <a:rPr lang="en-US" sz="3400" dirty="0" err="1"/>
              <a:t>vel</a:t>
            </a:r>
            <a:r>
              <a:rPr lang="en-US" sz="3400" dirty="0"/>
              <a:t> </a:t>
            </a:r>
            <a:r>
              <a:rPr lang="en-US" sz="3400" dirty="0" err="1"/>
              <a:t>leo</a:t>
            </a:r>
            <a:r>
              <a:rPr lang="en-US" sz="3400" dirty="0"/>
              <a:t>. Maecenas et </a:t>
            </a:r>
            <a:r>
              <a:rPr lang="en-US" sz="3400" dirty="0" err="1"/>
              <a:t>neque</a:t>
            </a:r>
            <a:r>
              <a:rPr lang="en-US" sz="3400" dirty="0"/>
              <a:t> </a:t>
            </a:r>
            <a:r>
              <a:rPr lang="en-US" sz="3400" dirty="0" err="1"/>
              <a:t>sodales</a:t>
            </a:r>
            <a:r>
              <a:rPr lang="en-US" sz="3400" dirty="0"/>
              <a:t> </a:t>
            </a:r>
            <a:r>
              <a:rPr lang="en-US" sz="3400" dirty="0" err="1"/>
              <a:t>arcu</a:t>
            </a:r>
            <a:r>
              <a:rPr lang="en-US" sz="3400" dirty="0"/>
              <a:t> </a:t>
            </a:r>
            <a:r>
              <a:rPr lang="en-US" sz="3400" dirty="0" err="1"/>
              <a:t>ullamcorper</a:t>
            </a:r>
            <a:r>
              <a:rPr lang="en-US" sz="3400" dirty="0"/>
              <a:t> </a:t>
            </a:r>
            <a:r>
              <a:rPr lang="en-US" sz="3400" dirty="0" err="1"/>
              <a:t>eleifend</a:t>
            </a:r>
            <a:r>
              <a:rPr lang="en-US" sz="3400" dirty="0"/>
              <a:t> id </a:t>
            </a:r>
            <a:r>
              <a:rPr lang="en-US" sz="3400" dirty="0" err="1"/>
              <a:t>ut</a:t>
            </a:r>
            <a:r>
              <a:rPr lang="en-US" sz="3400" dirty="0"/>
              <a:t> </a:t>
            </a:r>
            <a:r>
              <a:rPr lang="en-US" sz="3400" dirty="0" err="1"/>
              <a:t>mauris</a:t>
            </a:r>
            <a:r>
              <a:rPr lang="en-US" sz="3400" dirty="0"/>
              <a:t>. Maecenas </a:t>
            </a:r>
            <a:r>
              <a:rPr lang="en-US" sz="3400" dirty="0" err="1"/>
              <a:t>justo</a:t>
            </a:r>
            <a:r>
              <a:rPr lang="en-US" sz="3400" dirty="0"/>
              <a:t> dui, </a:t>
            </a:r>
            <a:r>
              <a:rPr lang="en-US" sz="3400" dirty="0" err="1"/>
              <a:t>gravida</a:t>
            </a:r>
            <a:r>
              <a:rPr lang="en-US" sz="3400" dirty="0"/>
              <a:t> </a:t>
            </a:r>
            <a:r>
              <a:rPr lang="en-US" sz="3400" dirty="0" err="1"/>
              <a:t>sed</a:t>
            </a:r>
            <a:r>
              <a:rPr lang="en-US" sz="3400" dirty="0"/>
              <a:t> </a:t>
            </a:r>
            <a:r>
              <a:rPr lang="en-US" sz="3400" dirty="0" err="1"/>
              <a:t>interdum</a:t>
            </a:r>
            <a:r>
              <a:rPr lang="en-US" sz="3400" dirty="0"/>
              <a:t> non, </a:t>
            </a:r>
            <a:r>
              <a:rPr lang="en-US" sz="3400" dirty="0" err="1"/>
              <a:t>imperdiet</a:t>
            </a:r>
            <a:r>
              <a:rPr lang="en-US" sz="3400" dirty="0"/>
              <a:t> </a:t>
            </a:r>
            <a:r>
              <a:rPr lang="en-US" sz="3400" dirty="0" err="1"/>
              <a:t>quis</a:t>
            </a:r>
            <a:r>
              <a:rPr lang="en-US" sz="3400" dirty="0"/>
              <a:t> </a:t>
            </a:r>
            <a:r>
              <a:rPr lang="en-US" sz="3400" dirty="0" err="1"/>
              <a:t>urna</a:t>
            </a:r>
            <a:r>
              <a:rPr lang="en-US" sz="3400" dirty="0"/>
              <a:t>. </a:t>
            </a:r>
            <a:r>
              <a:rPr lang="en-US" sz="3400" dirty="0" err="1"/>
              <a:t>Aliquam</a:t>
            </a:r>
            <a:r>
              <a:rPr lang="en-US" sz="3400" dirty="0"/>
              <a:t> </a:t>
            </a:r>
            <a:r>
              <a:rPr lang="en-US" sz="3400" dirty="0" err="1"/>
              <a:t>turpis</a:t>
            </a:r>
            <a:r>
              <a:rPr lang="en-US" sz="3400" dirty="0"/>
              <a:t> </a:t>
            </a:r>
            <a:r>
              <a:rPr lang="en-US" sz="3400" dirty="0" err="1"/>
              <a:t>metus</a:t>
            </a:r>
            <a:r>
              <a:rPr lang="en-US" sz="3400" dirty="0"/>
              <a:t>, </a:t>
            </a:r>
            <a:r>
              <a:rPr lang="en-US" sz="3400" dirty="0" err="1"/>
              <a:t>ultricies</a:t>
            </a:r>
            <a:r>
              <a:rPr lang="en-US" sz="3400" dirty="0"/>
              <a:t> </a:t>
            </a:r>
            <a:r>
              <a:rPr lang="en-US" sz="3400" dirty="0" err="1"/>
              <a:t>quis</a:t>
            </a:r>
            <a:r>
              <a:rPr lang="en-US" sz="3400" dirty="0"/>
              <a:t> dictum id, </a:t>
            </a:r>
            <a:r>
              <a:rPr lang="en-US" sz="3400" dirty="0" err="1"/>
              <a:t>accumsan</a:t>
            </a:r>
            <a:r>
              <a:rPr lang="en-US" sz="3400" dirty="0"/>
              <a:t> vitae </a:t>
            </a:r>
            <a:r>
              <a:rPr lang="en-US" sz="3400" dirty="0" err="1"/>
              <a:t>lorem</a:t>
            </a:r>
            <a:r>
              <a:rPr lang="en-US" sz="3400" dirty="0"/>
              <a:t>. </a:t>
            </a:r>
            <a:r>
              <a:rPr lang="en-US" sz="3400" dirty="0" err="1"/>
              <a:t>Mauris</a:t>
            </a:r>
            <a:r>
              <a:rPr lang="en-US" sz="3400" dirty="0"/>
              <a:t> non ante id </a:t>
            </a:r>
            <a:r>
              <a:rPr lang="en-US" sz="3400" dirty="0" err="1"/>
              <a:t>elit</a:t>
            </a:r>
            <a:r>
              <a:rPr lang="en-US" sz="3400" dirty="0"/>
              <a:t> </a:t>
            </a:r>
            <a:r>
              <a:rPr lang="en-US" sz="3400" dirty="0" err="1"/>
              <a:t>mollis</a:t>
            </a:r>
            <a:r>
              <a:rPr lang="en-US" sz="3400" dirty="0"/>
              <a:t> </a:t>
            </a:r>
            <a:r>
              <a:rPr lang="en-US" sz="3400" dirty="0" err="1"/>
              <a:t>malesuada</a:t>
            </a:r>
            <a:r>
              <a:rPr lang="en-US" sz="3400" dirty="0"/>
              <a:t>. </a:t>
            </a:r>
            <a:r>
              <a:rPr lang="en-US" sz="3400" dirty="0" err="1"/>
              <a:t>Donec</a:t>
            </a:r>
            <a:r>
              <a:rPr lang="en-US" sz="3400" dirty="0"/>
              <a:t> </a:t>
            </a:r>
            <a:r>
              <a:rPr lang="en-US" sz="3400" dirty="0" err="1"/>
              <a:t>tristique</a:t>
            </a:r>
            <a:r>
              <a:rPr lang="en-US" sz="3400" dirty="0"/>
              <a:t>, </a:t>
            </a:r>
            <a:r>
              <a:rPr lang="en-US" sz="3400" dirty="0" err="1"/>
              <a:t>risus</a:t>
            </a:r>
            <a:r>
              <a:rPr lang="en-US" sz="3400" dirty="0"/>
              <a:t> vitae </a:t>
            </a:r>
            <a:r>
              <a:rPr lang="en-US" sz="3400" dirty="0" err="1"/>
              <a:t>sagittis</a:t>
            </a:r>
            <a:r>
              <a:rPr lang="en-US" sz="3400" dirty="0"/>
              <a:t> </a:t>
            </a:r>
            <a:r>
              <a:rPr lang="en-US" sz="3400" dirty="0" err="1"/>
              <a:t>hendrerit</a:t>
            </a:r>
            <a:r>
              <a:rPr lang="en-US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66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onomy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/>
          <a:stretch/>
        </p:blipFill>
        <p:spPr>
          <a:xfrm>
            <a:off x="10035866" y="-1"/>
            <a:ext cx="13764986" cy="93855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42071" y="8138160"/>
            <a:ext cx="13764986" cy="138027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372600"/>
            <a:ext cx="32918400" cy="10011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pic>
        <p:nvPicPr>
          <p:cNvPr id="8" name="Picture 7" descr="stock-marke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/>
          <a:stretch/>
        </p:blipFill>
        <p:spPr>
          <a:xfrm>
            <a:off x="0" y="-15241"/>
            <a:ext cx="10042071" cy="8161020"/>
          </a:xfrm>
          <a:prstGeom prst="rect">
            <a:avLst/>
          </a:prstGeom>
        </p:spPr>
      </p:pic>
      <p:pic>
        <p:nvPicPr>
          <p:cNvPr id="9" name="Picture 8" descr="stock-market-today-result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 r="35836"/>
          <a:stretch/>
        </p:blipFill>
        <p:spPr>
          <a:xfrm>
            <a:off x="23709086" y="0"/>
            <a:ext cx="9209314" cy="813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61829" y="8385197"/>
            <a:ext cx="13745228" cy="3265253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dirty="0">
                <a:solidFill>
                  <a:srgbClr val="FFFFFF"/>
                </a:solidFill>
                <a:latin typeface="Arial Black"/>
                <a:cs typeface="Arial Black"/>
              </a:rPr>
              <a:t>RECENT GRADS AND THE</a:t>
            </a:r>
          </a:p>
          <a:p>
            <a:pPr algn="ctr">
              <a:lnSpc>
                <a:spcPct val="80000"/>
              </a:lnSpc>
            </a:pPr>
            <a:r>
              <a:rPr lang="en-US" sz="18100" b="1" dirty="0">
                <a:solidFill>
                  <a:srgbClr val="FFFFFF"/>
                </a:solidFill>
                <a:latin typeface="Arial Black"/>
                <a:cs typeface="Arial Black"/>
              </a:rPr>
              <a:t>ECONOMY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23514" y="11109960"/>
            <a:ext cx="16459200" cy="580928"/>
          </a:xfrm>
          <a:prstGeom prst="rect">
            <a:avLst/>
          </a:prstGeom>
        </p:spPr>
        <p:txBody>
          <a:bodyPr lIns="57150" tIns="28575" rIns="57150" bIns="28575">
            <a:spAutoFit/>
          </a:bodyPr>
          <a:lstStyle/>
          <a:p>
            <a:pPr algn="ctr"/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7000" y="11887200"/>
            <a:ext cx="13422086" cy="10445167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4500" b="1" spc="-94" dirty="0">
                <a:solidFill>
                  <a:srgbClr val="FFFFFF"/>
                </a:solidFill>
              </a:rPr>
              <a:t>Integer </a:t>
            </a:r>
            <a:r>
              <a:rPr lang="en-US" sz="4500" b="1" spc="-94" dirty="0" err="1">
                <a:solidFill>
                  <a:srgbClr val="FFFFFF"/>
                </a:solidFill>
              </a:rPr>
              <a:t>posuere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erat</a:t>
            </a:r>
            <a:r>
              <a:rPr lang="en-US" sz="4500" b="1" spc="-94" dirty="0">
                <a:solidFill>
                  <a:srgbClr val="FFFFFF"/>
                </a:solidFill>
              </a:rPr>
              <a:t> a ante </a:t>
            </a:r>
            <a:r>
              <a:rPr lang="en-US" sz="4500" b="1" spc="-94" dirty="0" err="1">
                <a:solidFill>
                  <a:srgbClr val="FFFFFF"/>
                </a:solidFill>
              </a:rPr>
              <a:t>venenatis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dapibus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posuere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velit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aliquet</a:t>
            </a:r>
            <a:r>
              <a:rPr lang="en-US" sz="4500" b="1" spc="-94" dirty="0">
                <a:solidFill>
                  <a:srgbClr val="FFFFFF"/>
                </a:solidFill>
              </a:rPr>
              <a:t>. </a:t>
            </a:r>
            <a:r>
              <a:rPr lang="en-US" sz="4500" b="1" spc="-94" dirty="0" err="1">
                <a:solidFill>
                  <a:srgbClr val="FFFFFF"/>
                </a:solidFill>
              </a:rPr>
              <a:t>Nullam</a:t>
            </a:r>
            <a:r>
              <a:rPr lang="en-US" sz="4500" b="1" spc="-94" dirty="0">
                <a:solidFill>
                  <a:srgbClr val="FFFFFF"/>
                </a:solidFill>
              </a:rPr>
              <a:t> id dolor id </a:t>
            </a:r>
            <a:r>
              <a:rPr lang="en-US" sz="4500" b="1" spc="-94" dirty="0" err="1">
                <a:solidFill>
                  <a:srgbClr val="FFFFFF"/>
                </a:solidFill>
              </a:rPr>
              <a:t>nibh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ultricies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vehicula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ut</a:t>
            </a:r>
            <a:r>
              <a:rPr lang="en-US" sz="4500" b="1" spc="-94" dirty="0">
                <a:solidFill>
                  <a:srgbClr val="FFFFFF"/>
                </a:solidFill>
              </a:rPr>
              <a:t> id </a:t>
            </a:r>
            <a:r>
              <a:rPr lang="en-US" sz="4500" b="1" spc="-94" dirty="0" err="1">
                <a:solidFill>
                  <a:srgbClr val="FFFFFF"/>
                </a:solidFill>
              </a:rPr>
              <a:t>elit</a:t>
            </a:r>
            <a:r>
              <a:rPr lang="en-US" sz="4500" b="1" spc="-94" dirty="0">
                <a:solidFill>
                  <a:srgbClr val="FFFFFF"/>
                </a:solidFill>
              </a:rPr>
              <a:t>. </a:t>
            </a:r>
            <a:r>
              <a:rPr lang="en-US" sz="4500" b="1" spc="-94" dirty="0" err="1">
                <a:solidFill>
                  <a:srgbClr val="FFFFFF"/>
                </a:solidFill>
              </a:rPr>
              <a:t>Aenean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eu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leo</a:t>
            </a:r>
            <a:r>
              <a:rPr lang="en-US" sz="4500" b="1" spc="-94" dirty="0">
                <a:solidFill>
                  <a:srgbClr val="FFFFFF"/>
                </a:solidFill>
              </a:rPr>
              <a:t> quam. </a:t>
            </a:r>
            <a:r>
              <a:rPr lang="en-US" sz="4500" b="1" spc="-94" dirty="0" err="1">
                <a:solidFill>
                  <a:srgbClr val="FFFFFF"/>
                </a:solidFill>
              </a:rPr>
              <a:t>Pellentesque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ornare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sem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lacinia</a:t>
            </a:r>
            <a:r>
              <a:rPr lang="en-US" sz="4500" b="1" spc="-94" dirty="0">
                <a:solidFill>
                  <a:srgbClr val="FFFFFF"/>
                </a:solidFill>
              </a:rPr>
              <a:t> quam </a:t>
            </a:r>
            <a:r>
              <a:rPr lang="en-US" sz="4500" b="1" spc="-94" dirty="0" err="1">
                <a:solidFill>
                  <a:srgbClr val="FFFFFF"/>
                </a:solidFill>
              </a:rPr>
              <a:t>venenatis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vestibulum</a:t>
            </a:r>
            <a:r>
              <a:rPr lang="en-US" sz="4500" b="1" spc="-94" dirty="0">
                <a:solidFill>
                  <a:srgbClr val="FFFFFF"/>
                </a:solidFill>
              </a:rPr>
              <a:t>. </a:t>
            </a:r>
            <a:r>
              <a:rPr lang="en-US" sz="4500" b="1" spc="-94" dirty="0" err="1">
                <a:solidFill>
                  <a:srgbClr val="FFFFFF"/>
                </a:solidFill>
              </a:rPr>
              <a:t>Donec</a:t>
            </a:r>
            <a:r>
              <a:rPr lang="en-US" sz="4500" b="1" spc="-94" dirty="0">
                <a:solidFill>
                  <a:srgbClr val="FFFFFF"/>
                </a:solidFill>
              </a:rPr>
              <a:t> id </a:t>
            </a:r>
            <a:r>
              <a:rPr lang="en-US" sz="4500" b="1" spc="-94" dirty="0" err="1">
                <a:solidFill>
                  <a:srgbClr val="FFFFFF"/>
                </a:solidFill>
              </a:rPr>
              <a:t>elit</a:t>
            </a:r>
            <a:r>
              <a:rPr lang="en-US" sz="4500" b="1" spc="-94" dirty="0">
                <a:solidFill>
                  <a:srgbClr val="FFFFFF"/>
                </a:solidFill>
              </a:rPr>
              <a:t> non mi </a:t>
            </a:r>
            <a:r>
              <a:rPr lang="en-US" sz="4500" b="1" spc="-94" dirty="0" err="1">
                <a:solidFill>
                  <a:srgbClr val="FFFFFF"/>
                </a:solidFill>
              </a:rPr>
              <a:t>porta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gravida</a:t>
            </a:r>
            <a:r>
              <a:rPr lang="en-US" sz="4500" b="1" spc="-94" dirty="0">
                <a:solidFill>
                  <a:srgbClr val="FFFFFF"/>
                </a:solidFill>
              </a:rPr>
              <a:t> at </a:t>
            </a:r>
            <a:r>
              <a:rPr lang="en-US" sz="4500" b="1" spc="-94" dirty="0" err="1">
                <a:solidFill>
                  <a:srgbClr val="FFFFFF"/>
                </a:solidFill>
              </a:rPr>
              <a:t>eget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metus</a:t>
            </a:r>
            <a:r>
              <a:rPr lang="en-US" sz="4500" b="1" spc="-94" dirty="0">
                <a:solidFill>
                  <a:srgbClr val="FFFFFF"/>
                </a:solidFill>
              </a:rPr>
              <a:t>. </a:t>
            </a:r>
            <a:r>
              <a:rPr lang="en-US" sz="4500" b="1" spc="-94" dirty="0" err="1">
                <a:solidFill>
                  <a:srgbClr val="FFFFFF"/>
                </a:solidFill>
              </a:rPr>
              <a:t>Donec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ullamcorper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nulla</a:t>
            </a:r>
            <a:r>
              <a:rPr lang="en-US" sz="4500" b="1" spc="-94" dirty="0">
                <a:solidFill>
                  <a:srgbClr val="FFFFFF"/>
                </a:solidFill>
              </a:rPr>
              <a:t> non </a:t>
            </a:r>
            <a:r>
              <a:rPr lang="en-US" sz="4500" b="1" spc="-94" dirty="0" err="1">
                <a:solidFill>
                  <a:srgbClr val="FFFFFF"/>
                </a:solidFill>
              </a:rPr>
              <a:t>metus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auctor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fringilla</a:t>
            </a:r>
            <a:r>
              <a:rPr lang="en-US" sz="4500" b="1" spc="-94" dirty="0">
                <a:solidFill>
                  <a:srgbClr val="FFFFFF"/>
                </a:solidFill>
              </a:rPr>
              <a:t>.</a:t>
            </a:r>
          </a:p>
          <a:p>
            <a:endParaRPr lang="en-US" sz="4500" b="1" spc="-94" dirty="0">
              <a:solidFill>
                <a:srgbClr val="FFFFFF"/>
              </a:solidFill>
            </a:endParaRPr>
          </a:p>
          <a:p>
            <a:r>
              <a:rPr lang="en-US" sz="4500" b="1" spc="-94" dirty="0" err="1">
                <a:solidFill>
                  <a:srgbClr val="FFFFFF"/>
                </a:solidFill>
              </a:rPr>
              <a:t>Aenean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eu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leo</a:t>
            </a:r>
            <a:r>
              <a:rPr lang="en-US" sz="4500" b="1" spc="-94" dirty="0">
                <a:solidFill>
                  <a:srgbClr val="FFFFFF"/>
                </a:solidFill>
              </a:rPr>
              <a:t> quam. </a:t>
            </a:r>
            <a:r>
              <a:rPr lang="en-US" sz="4500" b="1" spc="-94" dirty="0" err="1">
                <a:solidFill>
                  <a:srgbClr val="FFFFFF"/>
                </a:solidFill>
              </a:rPr>
              <a:t>Pellentesque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ornare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sem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lacinia</a:t>
            </a:r>
            <a:r>
              <a:rPr lang="en-US" sz="4500" b="1" spc="-94" dirty="0">
                <a:solidFill>
                  <a:srgbClr val="FFFFFF"/>
                </a:solidFill>
              </a:rPr>
              <a:t> quam </a:t>
            </a:r>
            <a:r>
              <a:rPr lang="en-US" sz="4500" b="1" spc="-94" dirty="0" err="1">
                <a:solidFill>
                  <a:srgbClr val="FFFFFF"/>
                </a:solidFill>
              </a:rPr>
              <a:t>venenatis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vestibulum</a:t>
            </a:r>
            <a:r>
              <a:rPr lang="en-US" sz="4500" b="1" spc="-94" dirty="0">
                <a:solidFill>
                  <a:srgbClr val="FFFFFF"/>
                </a:solidFill>
              </a:rPr>
              <a:t>. Integer </a:t>
            </a:r>
            <a:r>
              <a:rPr lang="en-US" sz="4500" b="1" spc="-94" dirty="0" err="1">
                <a:solidFill>
                  <a:srgbClr val="FFFFFF"/>
                </a:solidFill>
              </a:rPr>
              <a:t>posuere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erat</a:t>
            </a:r>
            <a:r>
              <a:rPr lang="en-US" sz="4500" b="1" spc="-94" dirty="0">
                <a:solidFill>
                  <a:srgbClr val="FFFFFF"/>
                </a:solidFill>
              </a:rPr>
              <a:t> a ante </a:t>
            </a:r>
            <a:r>
              <a:rPr lang="en-US" sz="4500" b="1" spc="-94" dirty="0" err="1">
                <a:solidFill>
                  <a:srgbClr val="FFFFFF"/>
                </a:solidFill>
              </a:rPr>
              <a:t>venenatis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dapibus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posuere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velit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aliquet</a:t>
            </a:r>
            <a:r>
              <a:rPr lang="en-US" sz="4500" b="1" spc="-94" dirty="0">
                <a:solidFill>
                  <a:srgbClr val="FFFFFF"/>
                </a:solidFill>
              </a:rPr>
              <a:t>. </a:t>
            </a:r>
            <a:r>
              <a:rPr lang="en-US" sz="4500" b="1" spc="-94" dirty="0" err="1">
                <a:solidFill>
                  <a:srgbClr val="FFFFFF"/>
                </a:solidFill>
              </a:rPr>
              <a:t>Sed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posuere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consectetur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est</a:t>
            </a:r>
            <a:r>
              <a:rPr lang="en-US" sz="4500" b="1" spc="-94" dirty="0">
                <a:solidFill>
                  <a:srgbClr val="FFFFFF"/>
                </a:solidFill>
              </a:rPr>
              <a:t> at </a:t>
            </a:r>
            <a:r>
              <a:rPr lang="en-US" sz="4500" b="1" spc="-94" dirty="0" err="1">
                <a:solidFill>
                  <a:srgbClr val="FFFFFF"/>
                </a:solidFill>
              </a:rPr>
              <a:t>lobortis</a:t>
            </a:r>
            <a:r>
              <a:rPr lang="en-US" sz="4500" b="1" spc="-94" dirty="0">
                <a:solidFill>
                  <a:srgbClr val="FFFFFF"/>
                </a:solidFill>
              </a:rPr>
              <a:t>. </a:t>
            </a:r>
            <a:r>
              <a:rPr lang="en-US" sz="4500" b="1" spc="-94" dirty="0" err="1">
                <a:solidFill>
                  <a:srgbClr val="FFFFFF"/>
                </a:solidFill>
              </a:rPr>
              <a:t>Curabitur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blandit</a:t>
            </a:r>
            <a:r>
              <a:rPr lang="en-US" sz="4500" b="1" spc="-94" dirty="0">
                <a:solidFill>
                  <a:srgbClr val="FFFFFF"/>
                </a:solidFill>
              </a:rPr>
              <a:t> tempus </a:t>
            </a:r>
            <a:r>
              <a:rPr lang="en-US" sz="4500" b="1" spc="-94" dirty="0" err="1">
                <a:solidFill>
                  <a:srgbClr val="FFFFFF"/>
                </a:solidFill>
              </a:rPr>
              <a:t>porttitor</a:t>
            </a:r>
            <a:r>
              <a:rPr lang="en-US" sz="4500" b="1" spc="-94" dirty="0">
                <a:solidFill>
                  <a:srgbClr val="FFFFFF"/>
                </a:solidFill>
              </a:rPr>
              <a:t>. </a:t>
            </a:r>
            <a:r>
              <a:rPr lang="en-US" sz="4500" b="1" spc="-94" dirty="0" err="1">
                <a:solidFill>
                  <a:srgbClr val="FFFFFF"/>
                </a:solidFill>
              </a:rPr>
              <a:t>Nulla</a:t>
            </a:r>
            <a:r>
              <a:rPr lang="en-US" sz="4500" b="1" spc="-94" dirty="0">
                <a:solidFill>
                  <a:srgbClr val="FFFFFF"/>
                </a:solidFill>
              </a:rPr>
              <a:t> vitae </a:t>
            </a:r>
            <a:r>
              <a:rPr lang="en-US" sz="4500" b="1" spc="-94" dirty="0" err="1">
                <a:solidFill>
                  <a:srgbClr val="FFFFFF"/>
                </a:solidFill>
              </a:rPr>
              <a:t>elit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libero</a:t>
            </a:r>
            <a:r>
              <a:rPr lang="en-US" sz="4500" b="1" spc="-94" dirty="0">
                <a:solidFill>
                  <a:srgbClr val="FFFFFF"/>
                </a:solidFill>
              </a:rPr>
              <a:t>, a </a:t>
            </a:r>
            <a:r>
              <a:rPr lang="en-US" sz="4500" b="1" spc="-94" dirty="0" err="1">
                <a:solidFill>
                  <a:srgbClr val="FFFFFF"/>
                </a:solidFill>
              </a:rPr>
              <a:t>pharetra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augue</a:t>
            </a:r>
            <a:r>
              <a:rPr lang="en-US" sz="4500" b="1" spc="-94" dirty="0">
                <a:solidFill>
                  <a:srgbClr val="FFFFFF"/>
                </a:solidFill>
              </a:rPr>
              <a:t>. </a:t>
            </a:r>
            <a:r>
              <a:rPr lang="en-US" sz="4500" b="1" spc="-94" dirty="0" err="1">
                <a:solidFill>
                  <a:srgbClr val="FFFFFF"/>
                </a:solidFill>
              </a:rPr>
              <a:t>Donec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sed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odio</a:t>
            </a:r>
            <a:r>
              <a:rPr lang="en-US" sz="4500" b="1" spc="-94" dirty="0">
                <a:solidFill>
                  <a:srgbClr val="FFFFFF"/>
                </a:solidFill>
              </a:rPr>
              <a:t> dui. </a:t>
            </a:r>
            <a:r>
              <a:rPr lang="en-US" sz="4500" b="1" spc="-94" dirty="0" err="1">
                <a:solidFill>
                  <a:srgbClr val="FFFFFF"/>
                </a:solidFill>
              </a:rPr>
              <a:t>Aenean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eu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leo</a:t>
            </a:r>
            <a:r>
              <a:rPr lang="en-US" sz="4500" b="1" spc="-94" dirty="0">
                <a:solidFill>
                  <a:srgbClr val="FFFFFF"/>
                </a:solidFill>
              </a:rPr>
              <a:t> quam. </a:t>
            </a:r>
            <a:r>
              <a:rPr lang="en-US" sz="4500" b="1" spc="-94" dirty="0" err="1">
                <a:solidFill>
                  <a:srgbClr val="FFFFFF"/>
                </a:solidFill>
              </a:rPr>
              <a:t>Pellentesque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ornare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sem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lacinia</a:t>
            </a:r>
            <a:r>
              <a:rPr lang="en-US" sz="4500" b="1" spc="-94" dirty="0">
                <a:solidFill>
                  <a:srgbClr val="FFFFFF"/>
                </a:solidFill>
              </a:rPr>
              <a:t> quam </a:t>
            </a:r>
            <a:r>
              <a:rPr lang="en-US" sz="4500" b="1" spc="-94" dirty="0" err="1">
                <a:solidFill>
                  <a:srgbClr val="FFFFFF"/>
                </a:solidFill>
              </a:rPr>
              <a:t>venenatis</a:t>
            </a:r>
            <a:r>
              <a:rPr lang="en-US" sz="4500" b="1" spc="-94" dirty="0">
                <a:solidFill>
                  <a:srgbClr val="FFFFFF"/>
                </a:solidFill>
              </a:rPr>
              <a:t> </a:t>
            </a:r>
            <a:r>
              <a:rPr lang="en-US" sz="4500" b="1" spc="-94" dirty="0" err="1">
                <a:solidFill>
                  <a:srgbClr val="FFFFFF"/>
                </a:solidFill>
              </a:rPr>
              <a:t>vestibulum</a:t>
            </a:r>
            <a:r>
              <a:rPr lang="en-US" sz="4500" b="1" spc="-94" dirty="0">
                <a:solidFill>
                  <a:srgbClr val="FFFFFF"/>
                </a:solidFill>
              </a:rPr>
              <a:t>.</a:t>
            </a:r>
          </a:p>
          <a:p>
            <a:endParaRPr lang="en-US" sz="4500" b="1" spc="-94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871" y="9385584"/>
            <a:ext cx="8817429" cy="988169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>SUBTITLE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90828" y="9385584"/>
            <a:ext cx="8817429" cy="988169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>SUBTITLE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871" y="10881360"/>
            <a:ext cx="8817429" cy="10783723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4100" dirty="0" err="1"/>
              <a:t>Duis</a:t>
            </a:r>
            <a:r>
              <a:rPr lang="en-US" sz="4100" dirty="0"/>
              <a:t> </a:t>
            </a:r>
            <a:r>
              <a:rPr lang="en-US" sz="4100" dirty="0" err="1"/>
              <a:t>mollis</a:t>
            </a:r>
            <a:r>
              <a:rPr lang="en-US" sz="4100" dirty="0"/>
              <a:t>, </a:t>
            </a:r>
            <a:r>
              <a:rPr lang="en-US" sz="4100" dirty="0" err="1"/>
              <a:t>est</a:t>
            </a:r>
            <a:r>
              <a:rPr lang="en-US" sz="4100" dirty="0"/>
              <a:t> non </a:t>
            </a:r>
            <a:r>
              <a:rPr lang="en-US" sz="4100" dirty="0" err="1"/>
              <a:t>commodo</a:t>
            </a:r>
            <a:r>
              <a:rPr lang="en-US" sz="4100" dirty="0"/>
              <a:t> </a:t>
            </a:r>
            <a:r>
              <a:rPr lang="en-US" sz="4100" dirty="0" err="1"/>
              <a:t>luctus</a:t>
            </a:r>
            <a:r>
              <a:rPr lang="en-US" sz="4100" dirty="0"/>
              <a:t>, nisi </a:t>
            </a:r>
            <a:r>
              <a:rPr lang="en-US" sz="4100" dirty="0" err="1"/>
              <a:t>erat</a:t>
            </a:r>
            <a:r>
              <a:rPr lang="en-US" sz="4100" dirty="0"/>
              <a:t> </a:t>
            </a:r>
            <a:r>
              <a:rPr lang="en-US" sz="4100" dirty="0" err="1"/>
              <a:t>porttitor</a:t>
            </a:r>
            <a:r>
              <a:rPr lang="en-US" sz="4100" dirty="0"/>
              <a:t> ligula, </a:t>
            </a:r>
            <a:r>
              <a:rPr lang="en-US" sz="4100" dirty="0" err="1"/>
              <a:t>eget</a:t>
            </a:r>
            <a:r>
              <a:rPr lang="en-US" sz="4100" dirty="0"/>
              <a:t> </a:t>
            </a:r>
            <a:r>
              <a:rPr lang="en-US" sz="4100" dirty="0" err="1"/>
              <a:t>lacinia</a:t>
            </a:r>
            <a:r>
              <a:rPr lang="en-US" sz="4100" dirty="0"/>
              <a:t> </a:t>
            </a:r>
            <a:r>
              <a:rPr lang="en-US" sz="4100" dirty="0" err="1"/>
              <a:t>odio</a:t>
            </a:r>
            <a:r>
              <a:rPr lang="en-US" sz="4100" dirty="0"/>
              <a:t> </a:t>
            </a:r>
            <a:r>
              <a:rPr lang="en-US" sz="4100" dirty="0" err="1"/>
              <a:t>sem</a:t>
            </a:r>
            <a:r>
              <a:rPr lang="en-US" sz="4100" dirty="0"/>
              <a:t> </a:t>
            </a:r>
            <a:r>
              <a:rPr lang="en-US" sz="4100" dirty="0" err="1"/>
              <a:t>nec</a:t>
            </a:r>
            <a:r>
              <a:rPr lang="en-US" sz="4100" dirty="0"/>
              <a:t> </a:t>
            </a:r>
            <a:r>
              <a:rPr lang="en-US" sz="4100" dirty="0" err="1"/>
              <a:t>elit</a:t>
            </a:r>
            <a:r>
              <a:rPr lang="en-US" sz="4100" dirty="0"/>
              <a:t>. </a:t>
            </a:r>
            <a:r>
              <a:rPr lang="en-US" sz="4100" dirty="0" err="1"/>
              <a:t>Sed</a:t>
            </a:r>
            <a:r>
              <a:rPr lang="en-US" sz="4100" dirty="0"/>
              <a:t> </a:t>
            </a:r>
            <a:r>
              <a:rPr lang="en-US" sz="4100" dirty="0" err="1"/>
              <a:t>posuere</a:t>
            </a:r>
            <a:r>
              <a:rPr lang="en-US" sz="4100" dirty="0"/>
              <a:t> </a:t>
            </a:r>
            <a:r>
              <a:rPr lang="en-US" sz="4100" dirty="0" err="1"/>
              <a:t>consectetur</a:t>
            </a:r>
            <a:r>
              <a:rPr lang="en-US" sz="4100" dirty="0"/>
              <a:t> </a:t>
            </a:r>
            <a:r>
              <a:rPr lang="en-US" sz="4100" dirty="0" err="1"/>
              <a:t>est</a:t>
            </a:r>
            <a:r>
              <a:rPr lang="en-US" sz="4100" dirty="0"/>
              <a:t> at </a:t>
            </a:r>
            <a:r>
              <a:rPr lang="en-US" sz="4100" dirty="0" err="1"/>
              <a:t>lobortis</a:t>
            </a:r>
            <a:r>
              <a:rPr lang="en-US" sz="4100" dirty="0"/>
              <a:t>. </a:t>
            </a:r>
            <a:r>
              <a:rPr lang="en-US" sz="4100" dirty="0" err="1"/>
              <a:t>Donec</a:t>
            </a:r>
            <a:r>
              <a:rPr lang="en-US" sz="4100" dirty="0"/>
              <a:t> id </a:t>
            </a:r>
            <a:r>
              <a:rPr lang="en-US" sz="4100" dirty="0" err="1"/>
              <a:t>elit</a:t>
            </a:r>
            <a:r>
              <a:rPr lang="en-US" sz="4100" dirty="0"/>
              <a:t> non mi </a:t>
            </a:r>
            <a:r>
              <a:rPr lang="en-US" sz="4100" dirty="0" err="1"/>
              <a:t>porta</a:t>
            </a:r>
            <a:r>
              <a:rPr lang="en-US" sz="4100" dirty="0"/>
              <a:t> </a:t>
            </a:r>
            <a:r>
              <a:rPr lang="en-US" sz="4100" dirty="0" err="1"/>
              <a:t>gravida</a:t>
            </a:r>
            <a:r>
              <a:rPr lang="en-US" sz="4100" dirty="0"/>
              <a:t> at </a:t>
            </a:r>
            <a:r>
              <a:rPr lang="en-US" sz="4100" dirty="0" err="1"/>
              <a:t>eget</a:t>
            </a:r>
            <a:r>
              <a:rPr lang="en-US" sz="4100" dirty="0"/>
              <a:t> </a:t>
            </a:r>
            <a:r>
              <a:rPr lang="en-US" sz="4100" dirty="0" err="1"/>
              <a:t>metus</a:t>
            </a:r>
            <a:r>
              <a:rPr lang="en-US" sz="4100" dirty="0"/>
              <a:t>. </a:t>
            </a:r>
            <a:r>
              <a:rPr lang="en-US" sz="4100" dirty="0" err="1"/>
              <a:t>Donec</a:t>
            </a:r>
            <a:r>
              <a:rPr lang="en-US" sz="4100" dirty="0"/>
              <a:t> </a:t>
            </a:r>
            <a:r>
              <a:rPr lang="en-US" sz="4100" dirty="0" err="1"/>
              <a:t>ullamcorper</a:t>
            </a:r>
            <a:r>
              <a:rPr lang="en-US" sz="4100" dirty="0"/>
              <a:t> </a:t>
            </a:r>
            <a:r>
              <a:rPr lang="en-US" sz="4100" dirty="0" err="1"/>
              <a:t>nulla</a:t>
            </a:r>
            <a:r>
              <a:rPr lang="en-US" sz="4100" dirty="0"/>
              <a:t> non </a:t>
            </a:r>
            <a:r>
              <a:rPr lang="en-US" sz="4100" dirty="0" err="1"/>
              <a:t>metus</a:t>
            </a:r>
            <a:r>
              <a:rPr lang="en-US" sz="4100" dirty="0"/>
              <a:t> </a:t>
            </a:r>
            <a:r>
              <a:rPr lang="en-US" sz="4100" dirty="0" err="1"/>
              <a:t>auctor</a:t>
            </a:r>
            <a:r>
              <a:rPr lang="en-US" sz="4100" dirty="0"/>
              <a:t> </a:t>
            </a:r>
            <a:r>
              <a:rPr lang="en-US" sz="4100" dirty="0" err="1"/>
              <a:t>fringilla</a:t>
            </a:r>
            <a:r>
              <a:rPr lang="en-US" sz="4100" dirty="0"/>
              <a:t>. </a:t>
            </a:r>
            <a:r>
              <a:rPr lang="en-US" sz="4100" dirty="0" err="1"/>
              <a:t>Aenean</a:t>
            </a:r>
            <a:r>
              <a:rPr lang="en-US" sz="4100" dirty="0"/>
              <a:t> </a:t>
            </a:r>
            <a:r>
              <a:rPr lang="en-US" sz="4100" dirty="0" err="1"/>
              <a:t>lacinia</a:t>
            </a:r>
            <a:r>
              <a:rPr lang="en-US" sz="4100" dirty="0"/>
              <a:t> </a:t>
            </a:r>
            <a:r>
              <a:rPr lang="en-US" sz="4100" dirty="0" err="1"/>
              <a:t>bibendum</a:t>
            </a:r>
            <a:r>
              <a:rPr lang="en-US" sz="4100" dirty="0"/>
              <a:t> </a:t>
            </a:r>
            <a:r>
              <a:rPr lang="en-US" sz="4100" dirty="0" err="1"/>
              <a:t>nulla</a:t>
            </a:r>
            <a:r>
              <a:rPr lang="en-US" sz="4100" dirty="0"/>
              <a:t> </a:t>
            </a:r>
            <a:r>
              <a:rPr lang="en-US" sz="4100" dirty="0" err="1"/>
              <a:t>sed</a:t>
            </a:r>
            <a:r>
              <a:rPr lang="en-US" sz="4100" dirty="0"/>
              <a:t> </a:t>
            </a:r>
            <a:r>
              <a:rPr lang="en-US" sz="4100" dirty="0" err="1"/>
              <a:t>consectetur</a:t>
            </a:r>
            <a:r>
              <a:rPr lang="en-US" sz="4100" dirty="0"/>
              <a:t>.</a:t>
            </a:r>
          </a:p>
          <a:p>
            <a:r>
              <a:rPr lang="en-US" sz="4100" dirty="0" err="1"/>
              <a:t>dapibus</a:t>
            </a:r>
            <a:r>
              <a:rPr lang="en-US" sz="4100" dirty="0"/>
              <a:t> ac </a:t>
            </a:r>
            <a:r>
              <a:rPr lang="en-US" sz="4100" dirty="0" err="1"/>
              <a:t>facilisis</a:t>
            </a:r>
            <a:r>
              <a:rPr lang="en-US" sz="4100" dirty="0"/>
              <a:t> in, </a:t>
            </a:r>
            <a:r>
              <a:rPr lang="en-US" sz="4100" dirty="0" err="1"/>
              <a:t>egestas</a:t>
            </a:r>
            <a:r>
              <a:rPr lang="en-US" sz="4100" dirty="0"/>
              <a:t> </a:t>
            </a:r>
            <a:r>
              <a:rPr lang="en-US" sz="4100" dirty="0" err="1"/>
              <a:t>eget</a:t>
            </a:r>
            <a:r>
              <a:rPr lang="en-US" sz="4100" dirty="0"/>
              <a:t> quam. </a:t>
            </a:r>
            <a:r>
              <a:rPr lang="en-US" sz="4100" dirty="0" err="1"/>
              <a:t>faucibus</a:t>
            </a:r>
            <a:r>
              <a:rPr lang="en-US" sz="4100" dirty="0"/>
              <a:t> dolor </a:t>
            </a:r>
            <a:r>
              <a:rPr lang="en-US" sz="4100" dirty="0" err="1"/>
              <a:t>auctor</a:t>
            </a:r>
            <a:r>
              <a:rPr lang="en-US" sz="4100" dirty="0"/>
              <a:t>. </a:t>
            </a:r>
            <a:r>
              <a:rPr lang="en-US" sz="4100" dirty="0" err="1"/>
              <a:t>Sed</a:t>
            </a:r>
            <a:r>
              <a:rPr lang="en-US" sz="4100" dirty="0"/>
              <a:t> </a:t>
            </a:r>
            <a:r>
              <a:rPr lang="en-US" sz="4100" dirty="0" err="1"/>
              <a:t>posuere</a:t>
            </a:r>
            <a:r>
              <a:rPr lang="en-US" sz="4100" dirty="0"/>
              <a:t> </a:t>
            </a:r>
            <a:r>
              <a:rPr lang="en-US" sz="4100" dirty="0" err="1"/>
              <a:t>consectetur</a:t>
            </a:r>
            <a:r>
              <a:rPr lang="en-US" sz="4100" dirty="0"/>
              <a:t> </a:t>
            </a:r>
            <a:r>
              <a:rPr lang="en-US" sz="4100" dirty="0" err="1"/>
              <a:t>est</a:t>
            </a:r>
            <a:r>
              <a:rPr lang="en-US" sz="4100" dirty="0"/>
              <a:t> at </a:t>
            </a:r>
            <a:r>
              <a:rPr lang="en-US" sz="4100" dirty="0" err="1"/>
              <a:t>lobortis</a:t>
            </a:r>
            <a:r>
              <a:rPr lang="en-US" sz="4100" dirty="0"/>
              <a:t>. </a:t>
            </a:r>
            <a:r>
              <a:rPr lang="en-US" sz="4100" dirty="0" err="1"/>
              <a:t>Donec</a:t>
            </a:r>
            <a:r>
              <a:rPr lang="en-US" sz="4100" dirty="0"/>
              <a:t> </a:t>
            </a:r>
            <a:r>
              <a:rPr lang="en-US" sz="4100" dirty="0" err="1"/>
              <a:t>ullamcorper</a:t>
            </a:r>
            <a:r>
              <a:rPr lang="en-US" sz="4100" dirty="0"/>
              <a:t> </a:t>
            </a:r>
            <a:r>
              <a:rPr lang="en-US" sz="4100" dirty="0" err="1"/>
              <a:t>nulla</a:t>
            </a:r>
            <a:r>
              <a:rPr lang="en-US" sz="4100" dirty="0"/>
              <a:t> non </a:t>
            </a:r>
            <a:r>
              <a:rPr lang="en-US" sz="4100" dirty="0" err="1"/>
              <a:t>metus</a:t>
            </a:r>
            <a:r>
              <a:rPr lang="en-US" sz="4100" dirty="0"/>
              <a:t> </a:t>
            </a:r>
            <a:r>
              <a:rPr lang="en-US" sz="4100" dirty="0" err="1"/>
              <a:t>auctor</a:t>
            </a:r>
            <a:r>
              <a:rPr lang="en-US" sz="4100" dirty="0"/>
              <a:t> </a:t>
            </a:r>
            <a:r>
              <a:rPr lang="en-US" sz="4100" dirty="0" err="1"/>
              <a:t>fringilla</a:t>
            </a:r>
            <a:r>
              <a:rPr lang="en-US" sz="4100" dirty="0"/>
              <a:t>. </a:t>
            </a:r>
            <a:r>
              <a:rPr lang="en-US" sz="4100" dirty="0" err="1"/>
              <a:t>Nullam</a:t>
            </a:r>
            <a:r>
              <a:rPr lang="en-US" sz="4100" dirty="0"/>
              <a:t> id dolor id </a:t>
            </a:r>
            <a:r>
              <a:rPr lang="en-US" sz="4100" dirty="0" err="1"/>
              <a:t>nibh</a:t>
            </a:r>
            <a:r>
              <a:rPr lang="en-US" sz="4100" dirty="0"/>
              <a:t> </a:t>
            </a:r>
            <a:r>
              <a:rPr lang="en-US" sz="4100" dirty="0" err="1"/>
              <a:t>ultricies</a:t>
            </a:r>
            <a:r>
              <a:rPr lang="en-US" sz="4100" dirty="0"/>
              <a:t> </a:t>
            </a:r>
            <a:r>
              <a:rPr lang="en-US" sz="4100" dirty="0" err="1"/>
              <a:t>vehicula</a:t>
            </a:r>
            <a:r>
              <a:rPr lang="en-US" sz="4100" dirty="0"/>
              <a:t> </a:t>
            </a:r>
            <a:r>
              <a:rPr lang="en-US" sz="4100" dirty="0" err="1"/>
              <a:t>ut</a:t>
            </a:r>
            <a:r>
              <a:rPr lang="en-US" sz="4100" dirty="0"/>
              <a:t> id </a:t>
            </a:r>
            <a:r>
              <a:rPr lang="en-US" sz="4100" dirty="0" err="1"/>
              <a:t>elit</a:t>
            </a:r>
            <a:r>
              <a:rPr lang="en-US" sz="4100" dirty="0"/>
              <a:t>. </a:t>
            </a:r>
            <a:r>
              <a:rPr lang="en-US" sz="4100" dirty="0" err="1"/>
              <a:t>Duis</a:t>
            </a:r>
            <a:r>
              <a:rPr lang="en-US" sz="4100" dirty="0"/>
              <a:t> </a:t>
            </a:r>
            <a:r>
              <a:rPr lang="en-US" sz="4100" dirty="0" err="1"/>
              <a:t>mollis</a:t>
            </a:r>
            <a:r>
              <a:rPr lang="en-US" sz="4100" dirty="0"/>
              <a:t>, </a:t>
            </a:r>
            <a:r>
              <a:rPr lang="en-US" sz="4100" dirty="0" err="1"/>
              <a:t>est</a:t>
            </a:r>
            <a:r>
              <a:rPr lang="en-US" sz="4100" dirty="0"/>
              <a:t> non </a:t>
            </a:r>
            <a:r>
              <a:rPr lang="en-US" sz="4100" dirty="0" err="1"/>
              <a:t>commodo</a:t>
            </a:r>
            <a:r>
              <a:rPr lang="en-US" sz="4100" dirty="0"/>
              <a:t> </a:t>
            </a:r>
            <a:r>
              <a:rPr lang="en-US" sz="4100" dirty="0" err="1"/>
              <a:t>luctus</a:t>
            </a:r>
            <a:r>
              <a:rPr lang="en-US" sz="4100" dirty="0"/>
              <a:t>, nisi </a:t>
            </a:r>
            <a:r>
              <a:rPr lang="en-US" sz="4100" dirty="0" err="1"/>
              <a:t>erat</a:t>
            </a:r>
            <a:r>
              <a:rPr lang="en-US" sz="4100" dirty="0"/>
              <a:t> </a:t>
            </a:r>
            <a:r>
              <a:rPr lang="en-US" sz="4100" dirty="0" err="1"/>
              <a:t>porttitor</a:t>
            </a:r>
            <a:r>
              <a:rPr lang="en-US" sz="4100" dirty="0"/>
              <a:t> ligula, </a:t>
            </a:r>
            <a:r>
              <a:rPr lang="en-US" sz="4100" dirty="0" err="1"/>
              <a:t>eget</a:t>
            </a:r>
            <a:r>
              <a:rPr lang="en-US" sz="4100" dirty="0"/>
              <a:t> </a:t>
            </a:r>
            <a:r>
              <a:rPr lang="en-US" sz="4100" dirty="0" err="1"/>
              <a:t>lacinia</a:t>
            </a:r>
            <a:r>
              <a:rPr lang="en-US" sz="4100" dirty="0"/>
              <a:t> </a:t>
            </a:r>
            <a:r>
              <a:rPr lang="en-US" sz="4100" dirty="0" err="1"/>
              <a:t>odio</a:t>
            </a:r>
            <a:r>
              <a:rPr lang="en-US" sz="4100" dirty="0"/>
              <a:t> </a:t>
            </a:r>
            <a:r>
              <a:rPr lang="en-US" sz="4100" dirty="0" err="1"/>
              <a:t>sem</a:t>
            </a:r>
            <a:r>
              <a:rPr lang="en-US" sz="4100" dirty="0"/>
              <a:t> </a:t>
            </a:r>
            <a:r>
              <a:rPr lang="en-US" sz="4100" dirty="0" err="1"/>
              <a:t>nec</a:t>
            </a:r>
            <a:r>
              <a:rPr lang="en-US" sz="4100" dirty="0"/>
              <a:t> </a:t>
            </a:r>
            <a:r>
              <a:rPr lang="en-US" sz="4100" dirty="0" err="1"/>
              <a:t>elit</a:t>
            </a:r>
            <a:endParaRPr lang="en-US" sz="4100" dirty="0"/>
          </a:p>
        </p:txBody>
      </p:sp>
      <p:sp>
        <p:nvSpPr>
          <p:cNvPr id="16" name="TextBox 15"/>
          <p:cNvSpPr txBox="1"/>
          <p:nvPr/>
        </p:nvSpPr>
        <p:spPr>
          <a:xfrm>
            <a:off x="24003000" y="10881360"/>
            <a:ext cx="8817429" cy="10783723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4100" dirty="0" err="1"/>
              <a:t>Aenean</a:t>
            </a:r>
            <a:r>
              <a:rPr lang="en-US" sz="4100" dirty="0"/>
              <a:t> </a:t>
            </a:r>
            <a:r>
              <a:rPr lang="en-US" sz="4100" dirty="0" err="1"/>
              <a:t>eu</a:t>
            </a:r>
            <a:r>
              <a:rPr lang="en-US" sz="4100" dirty="0"/>
              <a:t> </a:t>
            </a:r>
            <a:r>
              <a:rPr lang="en-US" sz="4100" dirty="0" err="1"/>
              <a:t>leo</a:t>
            </a:r>
            <a:r>
              <a:rPr lang="en-US" sz="4100" dirty="0"/>
              <a:t> quam. </a:t>
            </a:r>
            <a:r>
              <a:rPr lang="en-US" sz="4100" dirty="0" err="1"/>
              <a:t>Pellentesque</a:t>
            </a:r>
            <a:r>
              <a:rPr lang="en-US" sz="4100" dirty="0"/>
              <a:t> </a:t>
            </a:r>
            <a:r>
              <a:rPr lang="en-US" sz="4100" dirty="0" err="1"/>
              <a:t>ornare</a:t>
            </a:r>
            <a:r>
              <a:rPr lang="en-US" sz="4100" dirty="0"/>
              <a:t> </a:t>
            </a:r>
            <a:r>
              <a:rPr lang="en-US" sz="4100" dirty="0" err="1"/>
              <a:t>sem</a:t>
            </a:r>
            <a:r>
              <a:rPr lang="en-US" sz="4100" dirty="0"/>
              <a:t> </a:t>
            </a:r>
            <a:r>
              <a:rPr lang="en-US" sz="4100" dirty="0" err="1"/>
              <a:t>lacinia</a:t>
            </a:r>
            <a:r>
              <a:rPr lang="en-US" sz="4100" dirty="0"/>
              <a:t> quam </a:t>
            </a:r>
            <a:r>
              <a:rPr lang="en-US" sz="4100" dirty="0" err="1"/>
              <a:t>venenatis</a:t>
            </a:r>
            <a:r>
              <a:rPr lang="en-US" sz="4100" dirty="0"/>
              <a:t> </a:t>
            </a:r>
            <a:r>
              <a:rPr lang="en-US" sz="4100" dirty="0" err="1"/>
              <a:t>vestibulum</a:t>
            </a:r>
            <a:r>
              <a:rPr lang="en-US" sz="4100" dirty="0"/>
              <a:t>. </a:t>
            </a:r>
            <a:r>
              <a:rPr lang="en-US" sz="4100" dirty="0" err="1"/>
              <a:t>Morbi</a:t>
            </a:r>
            <a:r>
              <a:rPr lang="en-US" sz="4100" dirty="0"/>
              <a:t> </a:t>
            </a:r>
            <a:r>
              <a:rPr lang="en-US" sz="4100" dirty="0" err="1"/>
              <a:t>leo</a:t>
            </a:r>
            <a:r>
              <a:rPr lang="en-US" sz="4100" dirty="0"/>
              <a:t> </a:t>
            </a:r>
            <a:r>
              <a:rPr lang="en-US" sz="4100" dirty="0" err="1"/>
              <a:t>risus</a:t>
            </a:r>
            <a:r>
              <a:rPr lang="en-US" sz="4100" dirty="0"/>
              <a:t>, </a:t>
            </a:r>
            <a:r>
              <a:rPr lang="en-US" sz="4100" dirty="0" err="1"/>
              <a:t>porta</a:t>
            </a:r>
            <a:r>
              <a:rPr lang="en-US" sz="4100" dirty="0"/>
              <a:t> ac </a:t>
            </a:r>
            <a:r>
              <a:rPr lang="en-US" sz="4100" dirty="0" err="1"/>
              <a:t>consectetur</a:t>
            </a:r>
            <a:r>
              <a:rPr lang="en-US" sz="4100" dirty="0"/>
              <a:t> ac, </a:t>
            </a:r>
            <a:r>
              <a:rPr lang="en-US" sz="4100" dirty="0" err="1"/>
              <a:t>vestibulum</a:t>
            </a:r>
            <a:r>
              <a:rPr lang="en-US" sz="4100" dirty="0"/>
              <a:t> at </a:t>
            </a:r>
            <a:r>
              <a:rPr lang="en-US" sz="4100" dirty="0" err="1"/>
              <a:t>eros</a:t>
            </a:r>
            <a:r>
              <a:rPr lang="en-US" sz="4100" dirty="0"/>
              <a:t>. </a:t>
            </a:r>
            <a:r>
              <a:rPr lang="en-US" sz="4100" dirty="0" err="1"/>
              <a:t>Aenean</a:t>
            </a:r>
            <a:r>
              <a:rPr lang="en-US" sz="4100" dirty="0"/>
              <a:t> </a:t>
            </a:r>
            <a:r>
              <a:rPr lang="en-US" sz="4100" dirty="0" err="1"/>
              <a:t>eu</a:t>
            </a:r>
            <a:r>
              <a:rPr lang="en-US" sz="4100" dirty="0"/>
              <a:t> </a:t>
            </a:r>
            <a:r>
              <a:rPr lang="en-US" sz="4100" dirty="0" err="1"/>
              <a:t>leo</a:t>
            </a:r>
            <a:r>
              <a:rPr lang="en-US" sz="4100" dirty="0"/>
              <a:t> quam. </a:t>
            </a:r>
            <a:r>
              <a:rPr lang="en-US" sz="4100" dirty="0" err="1"/>
              <a:t>Pellentesque</a:t>
            </a:r>
            <a:r>
              <a:rPr lang="en-US" sz="4100" dirty="0"/>
              <a:t> </a:t>
            </a:r>
            <a:r>
              <a:rPr lang="en-US" sz="4100" dirty="0" err="1"/>
              <a:t>ornare</a:t>
            </a:r>
            <a:r>
              <a:rPr lang="en-US" sz="4100" dirty="0"/>
              <a:t> </a:t>
            </a:r>
            <a:r>
              <a:rPr lang="en-US" sz="4100" dirty="0" err="1"/>
              <a:t>sem</a:t>
            </a:r>
            <a:r>
              <a:rPr lang="en-US" sz="4100" dirty="0"/>
              <a:t> </a:t>
            </a:r>
            <a:r>
              <a:rPr lang="en-US" sz="4100" dirty="0" err="1"/>
              <a:t>lacinia</a:t>
            </a:r>
            <a:r>
              <a:rPr lang="en-US" sz="4100" dirty="0"/>
              <a:t> quam </a:t>
            </a:r>
            <a:r>
              <a:rPr lang="en-US" sz="4100" dirty="0" err="1"/>
              <a:t>venenatis</a:t>
            </a:r>
            <a:r>
              <a:rPr lang="en-US" sz="4100" dirty="0"/>
              <a:t> </a:t>
            </a:r>
            <a:r>
              <a:rPr lang="en-US" sz="4100" dirty="0" err="1"/>
              <a:t>vestibulum</a:t>
            </a:r>
            <a:r>
              <a:rPr lang="en-US" sz="4100" dirty="0"/>
              <a:t>. </a:t>
            </a:r>
            <a:r>
              <a:rPr lang="en-US" sz="4100" dirty="0" err="1"/>
              <a:t>Cras</a:t>
            </a:r>
            <a:r>
              <a:rPr lang="en-US" sz="4100" dirty="0"/>
              <a:t> </a:t>
            </a:r>
            <a:r>
              <a:rPr lang="en-US" sz="4100" dirty="0" err="1"/>
              <a:t>mattis</a:t>
            </a:r>
            <a:r>
              <a:rPr lang="en-US" sz="4100" dirty="0"/>
              <a:t> </a:t>
            </a:r>
            <a:r>
              <a:rPr lang="en-US" sz="4100" dirty="0" err="1"/>
              <a:t>consectetur</a:t>
            </a:r>
            <a:r>
              <a:rPr lang="en-US" sz="4100" dirty="0"/>
              <a:t> </a:t>
            </a:r>
            <a:r>
              <a:rPr lang="en-US" sz="4100" dirty="0" err="1"/>
              <a:t>purus</a:t>
            </a:r>
            <a:r>
              <a:rPr lang="en-US" sz="4100" dirty="0"/>
              <a:t> sit </a:t>
            </a:r>
            <a:r>
              <a:rPr lang="en-US" sz="4100" dirty="0" err="1"/>
              <a:t>amet</a:t>
            </a:r>
            <a:r>
              <a:rPr lang="en-US" sz="4100" dirty="0"/>
              <a:t> </a:t>
            </a:r>
            <a:r>
              <a:rPr lang="en-US" sz="4100" dirty="0" err="1"/>
              <a:t>fermentum</a:t>
            </a:r>
            <a:r>
              <a:rPr lang="en-US" sz="4100" dirty="0"/>
              <a:t>. </a:t>
            </a:r>
            <a:r>
              <a:rPr lang="en-US" sz="4100" dirty="0" err="1"/>
              <a:t>Lorem</a:t>
            </a:r>
            <a:r>
              <a:rPr lang="en-US" sz="4100" dirty="0"/>
              <a:t> </a:t>
            </a:r>
            <a:r>
              <a:rPr lang="en-US" sz="4100" dirty="0" err="1"/>
              <a:t>ipsum</a:t>
            </a:r>
            <a:r>
              <a:rPr lang="en-US" sz="4100" dirty="0"/>
              <a:t> dolor sit </a:t>
            </a:r>
            <a:r>
              <a:rPr lang="en-US" sz="4100" dirty="0" err="1"/>
              <a:t>amet</a:t>
            </a:r>
            <a:r>
              <a:rPr lang="en-US" sz="4100" dirty="0"/>
              <a:t>, </a:t>
            </a:r>
            <a:r>
              <a:rPr lang="en-US" sz="4100" dirty="0" err="1"/>
              <a:t>consectetur</a:t>
            </a:r>
            <a:r>
              <a:rPr lang="en-US" sz="4100" dirty="0"/>
              <a:t> </a:t>
            </a:r>
            <a:r>
              <a:rPr lang="en-US" sz="4100" dirty="0" err="1"/>
              <a:t>adipiscing</a:t>
            </a:r>
            <a:r>
              <a:rPr lang="en-US" sz="4100" dirty="0"/>
              <a:t> </a:t>
            </a:r>
            <a:r>
              <a:rPr lang="en-US" sz="4100" dirty="0" err="1"/>
              <a:t>elit</a:t>
            </a:r>
            <a:r>
              <a:rPr lang="en-US" sz="4100" dirty="0"/>
              <a:t>. </a:t>
            </a:r>
            <a:r>
              <a:rPr lang="en-US" sz="4100" dirty="0" err="1"/>
              <a:t>Lorem</a:t>
            </a:r>
            <a:r>
              <a:rPr lang="en-US" sz="4100" dirty="0"/>
              <a:t> </a:t>
            </a:r>
            <a:r>
              <a:rPr lang="en-US" sz="4100" dirty="0" err="1"/>
              <a:t>ipsum</a:t>
            </a:r>
            <a:r>
              <a:rPr lang="en-US" sz="4100" dirty="0"/>
              <a:t> dolor sit </a:t>
            </a:r>
            <a:r>
              <a:rPr lang="en-US" sz="4100" dirty="0" err="1"/>
              <a:t>amet</a:t>
            </a:r>
            <a:r>
              <a:rPr lang="en-US" sz="4100" dirty="0"/>
              <a:t>, </a:t>
            </a:r>
            <a:r>
              <a:rPr lang="en-US" sz="4100" dirty="0" err="1"/>
              <a:t>consectetur</a:t>
            </a:r>
            <a:r>
              <a:rPr lang="en-US" sz="4100" dirty="0"/>
              <a:t> </a:t>
            </a:r>
            <a:r>
              <a:rPr lang="en-US" sz="4100" dirty="0" err="1"/>
              <a:t>adipiscing</a:t>
            </a:r>
            <a:r>
              <a:rPr lang="en-US" sz="4100" dirty="0"/>
              <a:t> </a:t>
            </a:r>
            <a:r>
              <a:rPr lang="en-US" sz="4100" dirty="0" err="1"/>
              <a:t>elit</a:t>
            </a:r>
            <a:r>
              <a:rPr lang="en-US" sz="4100" dirty="0"/>
              <a:t>. </a:t>
            </a:r>
            <a:r>
              <a:rPr lang="en-US" sz="4100" dirty="0" err="1"/>
              <a:t>Donec</a:t>
            </a:r>
            <a:r>
              <a:rPr lang="en-US" sz="4100" dirty="0"/>
              <a:t> id </a:t>
            </a:r>
            <a:r>
              <a:rPr lang="en-US" sz="4100" dirty="0" err="1"/>
              <a:t>elit</a:t>
            </a:r>
            <a:r>
              <a:rPr lang="en-US" sz="4100" dirty="0"/>
              <a:t> non mi </a:t>
            </a:r>
            <a:r>
              <a:rPr lang="en-US" sz="4100" dirty="0" err="1"/>
              <a:t>porta</a:t>
            </a:r>
            <a:r>
              <a:rPr lang="en-US" sz="4100" dirty="0"/>
              <a:t> </a:t>
            </a:r>
            <a:r>
              <a:rPr lang="en-US" sz="4100" dirty="0" err="1"/>
              <a:t>gravida</a:t>
            </a:r>
            <a:r>
              <a:rPr lang="en-US" sz="4100" dirty="0"/>
              <a:t> at </a:t>
            </a:r>
            <a:r>
              <a:rPr lang="en-US" sz="4100" dirty="0" err="1"/>
              <a:t>eget</a:t>
            </a:r>
            <a:r>
              <a:rPr lang="en-US" sz="4100" dirty="0"/>
              <a:t> </a:t>
            </a:r>
            <a:r>
              <a:rPr lang="en-US" sz="4100" dirty="0" err="1"/>
              <a:t>metus</a:t>
            </a:r>
            <a:r>
              <a:rPr lang="en-US" sz="4100" dirty="0"/>
              <a:t>. </a:t>
            </a:r>
            <a:r>
              <a:rPr lang="en-US" sz="4100" dirty="0" err="1"/>
              <a:t>Aenean</a:t>
            </a:r>
            <a:r>
              <a:rPr lang="en-US" sz="4100" dirty="0"/>
              <a:t> </a:t>
            </a:r>
            <a:r>
              <a:rPr lang="en-US" sz="4100" dirty="0" err="1"/>
              <a:t>eu</a:t>
            </a:r>
            <a:r>
              <a:rPr lang="en-US" sz="4100" dirty="0"/>
              <a:t> </a:t>
            </a:r>
            <a:r>
              <a:rPr lang="en-US" sz="4100" dirty="0" err="1"/>
              <a:t>leo</a:t>
            </a:r>
            <a:r>
              <a:rPr lang="en-US" sz="4100" dirty="0"/>
              <a:t> quam. </a:t>
            </a:r>
            <a:r>
              <a:rPr lang="en-US" sz="4100" dirty="0" err="1"/>
              <a:t>Pellentesque</a:t>
            </a:r>
            <a:r>
              <a:rPr lang="en-US" sz="4100" dirty="0"/>
              <a:t> </a:t>
            </a:r>
            <a:r>
              <a:rPr lang="en-US" sz="4100" dirty="0" err="1"/>
              <a:t>ornare</a:t>
            </a:r>
            <a:r>
              <a:rPr lang="en-US" sz="4100" dirty="0"/>
              <a:t> </a:t>
            </a:r>
            <a:r>
              <a:rPr lang="en-US" sz="4100" dirty="0" err="1"/>
              <a:t>sem</a:t>
            </a:r>
            <a:r>
              <a:rPr lang="en-US" sz="4100" dirty="0"/>
              <a:t> </a:t>
            </a:r>
            <a:r>
              <a:rPr lang="en-US" sz="4100" dirty="0" err="1"/>
              <a:t>lacinia</a:t>
            </a:r>
            <a:r>
              <a:rPr lang="en-US" sz="4100" dirty="0"/>
              <a:t> quam </a:t>
            </a:r>
            <a:r>
              <a:rPr lang="en-US" sz="4100" dirty="0" err="1"/>
              <a:t>venenatis</a:t>
            </a:r>
            <a:r>
              <a:rPr lang="en-US" sz="4100" dirty="0"/>
              <a:t> </a:t>
            </a:r>
            <a:r>
              <a:rPr lang="en-US" sz="4100" dirty="0" err="1"/>
              <a:t>vestibulum</a:t>
            </a:r>
            <a:r>
              <a:rPr lang="en-US" sz="4100" dirty="0"/>
              <a:t>. </a:t>
            </a:r>
            <a:r>
              <a:rPr lang="en-US" sz="4100" dirty="0" err="1"/>
              <a:t>Morbi</a:t>
            </a:r>
            <a:r>
              <a:rPr lang="en-US" sz="4100" dirty="0"/>
              <a:t> </a:t>
            </a:r>
            <a:r>
              <a:rPr lang="en-US" sz="4100" dirty="0" err="1"/>
              <a:t>leo</a:t>
            </a:r>
            <a:r>
              <a:rPr lang="en-US" sz="4100" dirty="0"/>
              <a:t> </a:t>
            </a:r>
            <a:r>
              <a:rPr lang="en-US" sz="4100" dirty="0" err="1"/>
              <a:t>risus</a:t>
            </a:r>
            <a:r>
              <a:rPr lang="en-US" sz="4100" dirty="0"/>
              <a:t>, </a:t>
            </a:r>
            <a:r>
              <a:rPr lang="en-US" sz="4100" dirty="0" err="1"/>
              <a:t>porta</a:t>
            </a:r>
            <a:r>
              <a:rPr lang="en-US" sz="4100" dirty="0"/>
              <a:t> ac </a:t>
            </a:r>
            <a:r>
              <a:rPr lang="en-US" sz="4100" dirty="0" err="1"/>
              <a:t>consectetur</a:t>
            </a:r>
            <a:r>
              <a:rPr lang="en-US" sz="4100" dirty="0"/>
              <a:t> ac, </a:t>
            </a:r>
            <a:r>
              <a:rPr lang="en-US" sz="4100" dirty="0" err="1"/>
              <a:t>vestibulum</a:t>
            </a:r>
            <a:r>
              <a:rPr lang="en-US" sz="4100" dirty="0"/>
              <a:t> at </a:t>
            </a:r>
            <a:r>
              <a:rPr lang="en-US" sz="4100" dirty="0" err="1"/>
              <a:t>eros</a:t>
            </a:r>
            <a:r>
              <a:rPr lang="en-US" sz="4100" dirty="0"/>
              <a:t>. </a:t>
            </a:r>
            <a:r>
              <a:rPr lang="en-US" sz="4100" dirty="0" err="1"/>
              <a:t>Aenean</a:t>
            </a:r>
            <a:r>
              <a:rPr lang="en-US" sz="4100" dirty="0"/>
              <a:t> </a:t>
            </a:r>
            <a:r>
              <a:rPr lang="en-US" sz="4100" dirty="0" err="1"/>
              <a:t>eu</a:t>
            </a:r>
            <a:r>
              <a:rPr lang="en-US" sz="4100" dirty="0"/>
              <a:t> </a:t>
            </a:r>
            <a:r>
              <a:rPr lang="en-US" sz="4100" dirty="0" err="1"/>
              <a:t>leo</a:t>
            </a:r>
            <a:r>
              <a:rPr lang="en-US" sz="4100" dirty="0"/>
              <a:t> quam</a:t>
            </a:r>
          </a:p>
        </p:txBody>
      </p:sp>
    </p:spTree>
    <p:extLst>
      <p:ext uri="{BB962C8B-B14F-4D97-AF65-F5344CB8AC3E}">
        <p14:creationId xmlns:p14="http://schemas.microsoft.com/office/powerpoint/2010/main" val="291635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346445" y="14447520"/>
            <a:ext cx="19576858" cy="19400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643217" y="1005840"/>
            <a:ext cx="20280086" cy="19400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3764986" cy="21945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pic>
        <p:nvPicPr>
          <p:cNvPr id="3" name="Picture 2" descr="2e0b67544eb4b5c18043091d8c5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r="4748"/>
          <a:stretch/>
        </p:blipFill>
        <p:spPr>
          <a:xfrm>
            <a:off x="0" y="6989841"/>
            <a:ext cx="13764986" cy="14929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285" y="381000"/>
            <a:ext cx="12442371" cy="6368667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1800" b="1" dirty="0">
                <a:solidFill>
                  <a:schemeClr val="bg1"/>
                </a:solidFill>
              </a:rPr>
              <a:t>TIGERS</a:t>
            </a:r>
          </a:p>
          <a:p>
            <a:pPr>
              <a:lnSpc>
                <a:spcPct val="70000"/>
              </a:lnSpc>
            </a:pPr>
            <a:r>
              <a:rPr lang="en-US" sz="25000" b="1" dirty="0">
                <a:solidFill>
                  <a:schemeClr val="bg1"/>
                </a:solidFill>
              </a:rPr>
              <a:t>IN CRISIS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676400" y="6338627"/>
            <a:ext cx="16459200" cy="519373"/>
          </a:xfrm>
          <a:prstGeom prst="rect">
            <a:avLst/>
          </a:prstGeom>
        </p:spPr>
        <p:txBody>
          <a:bodyPr lIns="57150" tIns="28575" rIns="57150" bIns="28575"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48757" y="1725001"/>
            <a:ext cx="18369643" cy="750205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6000" b="1" dirty="0">
                <a:solidFill>
                  <a:schemeClr val="bg1"/>
                </a:solidFill>
              </a:rPr>
              <a:t>INFORMATION ABOUT EARTH’S ENDANGERED TIGERS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WWFImgFullitem468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757" y="3542592"/>
            <a:ext cx="8937731" cy="65897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07057" y="3429000"/>
            <a:ext cx="8817429" cy="698268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3000" dirty="0" err="1"/>
              <a:t>Curabitur</a:t>
            </a:r>
            <a:r>
              <a:rPr lang="en-US" sz="3000" dirty="0"/>
              <a:t> </a:t>
            </a:r>
            <a:r>
              <a:rPr lang="en-US" sz="3000" dirty="0" err="1"/>
              <a:t>blandit</a:t>
            </a:r>
            <a:r>
              <a:rPr lang="en-US" sz="3000" dirty="0"/>
              <a:t> </a:t>
            </a:r>
            <a:r>
              <a:rPr lang="en-US" sz="3000" dirty="0" err="1"/>
              <a:t>tempusporttitor</a:t>
            </a:r>
            <a:r>
              <a:rPr lang="en-US" sz="3000" dirty="0"/>
              <a:t>. </a:t>
            </a:r>
            <a:r>
              <a:rPr lang="en-US" sz="3000" dirty="0" err="1"/>
              <a:t>Sed</a:t>
            </a:r>
            <a:r>
              <a:rPr lang="en-US" sz="3000" dirty="0"/>
              <a:t> </a:t>
            </a:r>
            <a:r>
              <a:rPr lang="en-US" sz="3000" dirty="0" err="1"/>
              <a:t>posuere</a:t>
            </a:r>
            <a:r>
              <a:rPr lang="en-US" sz="3000" dirty="0"/>
              <a:t> </a:t>
            </a:r>
            <a:r>
              <a:rPr lang="en-US" sz="3000" dirty="0" err="1"/>
              <a:t>consectetur</a:t>
            </a:r>
            <a:r>
              <a:rPr lang="en-US" sz="3000" dirty="0"/>
              <a:t> </a:t>
            </a:r>
            <a:r>
              <a:rPr lang="en-US" sz="3000" dirty="0" err="1"/>
              <a:t>est</a:t>
            </a:r>
            <a:r>
              <a:rPr lang="en-US" sz="3000" dirty="0"/>
              <a:t> at </a:t>
            </a:r>
            <a:r>
              <a:rPr lang="en-US" sz="3000" dirty="0" err="1"/>
              <a:t>lobortis</a:t>
            </a:r>
            <a:r>
              <a:rPr lang="en-US" sz="3000" dirty="0"/>
              <a:t>. </a:t>
            </a:r>
            <a:r>
              <a:rPr lang="en-US" sz="3000" dirty="0" err="1"/>
              <a:t>Duis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, </a:t>
            </a:r>
            <a:r>
              <a:rPr lang="en-US" sz="3000" dirty="0" err="1"/>
              <a:t>est</a:t>
            </a:r>
            <a:r>
              <a:rPr lang="en-US" sz="3000" dirty="0"/>
              <a:t> non </a:t>
            </a:r>
            <a:r>
              <a:rPr lang="en-US" sz="3000" dirty="0" err="1"/>
              <a:t>commodo</a:t>
            </a:r>
            <a:r>
              <a:rPr lang="en-US" sz="3000" dirty="0"/>
              <a:t> </a:t>
            </a:r>
            <a:r>
              <a:rPr lang="en-US" sz="3000" dirty="0" err="1"/>
              <a:t>luctus</a:t>
            </a:r>
            <a:r>
              <a:rPr lang="en-US" sz="3000" dirty="0"/>
              <a:t>, nisi </a:t>
            </a:r>
            <a:r>
              <a:rPr lang="en-US" sz="3000" dirty="0" err="1"/>
              <a:t>erat</a:t>
            </a:r>
            <a:r>
              <a:rPr lang="en-US" sz="3000" dirty="0"/>
              <a:t> </a:t>
            </a:r>
            <a:r>
              <a:rPr lang="en-US" sz="3000" dirty="0" err="1"/>
              <a:t>porttitor</a:t>
            </a:r>
            <a:r>
              <a:rPr lang="en-US" sz="3000" dirty="0"/>
              <a:t> ligula,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lacinia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 </a:t>
            </a:r>
            <a:r>
              <a:rPr lang="en-US" sz="3000" dirty="0" err="1"/>
              <a:t>sem</a:t>
            </a:r>
            <a:r>
              <a:rPr lang="en-US" sz="3000" dirty="0"/>
              <a:t> </a:t>
            </a:r>
            <a:r>
              <a:rPr lang="en-US" sz="3000" dirty="0" err="1"/>
              <a:t>nec</a:t>
            </a:r>
            <a:r>
              <a:rPr lang="en-US" sz="3000" dirty="0"/>
              <a:t>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Nullam</a:t>
            </a:r>
            <a:r>
              <a:rPr lang="en-US" sz="3000" dirty="0"/>
              <a:t> id dolor id </a:t>
            </a:r>
            <a:r>
              <a:rPr lang="en-US" sz="3000" dirty="0" err="1"/>
              <a:t>nibh</a:t>
            </a:r>
            <a:r>
              <a:rPr lang="en-US" sz="3000" dirty="0"/>
              <a:t> </a:t>
            </a:r>
            <a:r>
              <a:rPr lang="en-US" sz="3000" dirty="0" err="1"/>
              <a:t>ultricies</a:t>
            </a:r>
            <a:r>
              <a:rPr lang="en-US" sz="3000" dirty="0"/>
              <a:t> </a:t>
            </a:r>
            <a:r>
              <a:rPr lang="en-US" sz="3000" dirty="0" err="1"/>
              <a:t>vehicula</a:t>
            </a:r>
            <a:r>
              <a:rPr lang="en-US" sz="3000" dirty="0"/>
              <a:t> </a:t>
            </a:r>
            <a:r>
              <a:rPr lang="en-US" sz="3000" dirty="0" err="1"/>
              <a:t>ut</a:t>
            </a:r>
            <a:r>
              <a:rPr lang="en-US" sz="3000" dirty="0"/>
              <a:t> id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Nullam</a:t>
            </a:r>
            <a:r>
              <a:rPr lang="en-US" sz="3000" dirty="0"/>
              <a:t> </a:t>
            </a:r>
            <a:r>
              <a:rPr lang="en-US" sz="3000" dirty="0" err="1"/>
              <a:t>quis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urna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 </a:t>
            </a:r>
            <a:r>
              <a:rPr lang="en-US" sz="3000" dirty="0" err="1"/>
              <a:t>ornare</a:t>
            </a:r>
            <a:r>
              <a:rPr lang="en-US" sz="3000" dirty="0"/>
              <a:t> </a:t>
            </a:r>
            <a:r>
              <a:rPr lang="en-US" sz="3000" dirty="0" err="1"/>
              <a:t>vel</a:t>
            </a:r>
            <a:r>
              <a:rPr lang="en-US" sz="3000" dirty="0"/>
              <a:t> </a:t>
            </a:r>
            <a:r>
              <a:rPr lang="en-US" sz="3000" dirty="0" err="1"/>
              <a:t>eu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. </a:t>
            </a:r>
            <a:r>
              <a:rPr lang="en-US" sz="3000" dirty="0" err="1"/>
              <a:t>Cras</a:t>
            </a:r>
            <a:r>
              <a:rPr lang="en-US" sz="3000" dirty="0"/>
              <a:t> </a:t>
            </a:r>
            <a:r>
              <a:rPr lang="en-US" sz="3000" dirty="0" err="1"/>
              <a:t>justo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, </a:t>
            </a:r>
            <a:r>
              <a:rPr lang="en-US" sz="3000" dirty="0" err="1"/>
              <a:t>dapibus</a:t>
            </a:r>
            <a:r>
              <a:rPr lang="en-US" sz="3000" dirty="0"/>
              <a:t> ac </a:t>
            </a:r>
            <a:r>
              <a:rPr lang="en-US" sz="3000" dirty="0" err="1"/>
              <a:t>facilisis</a:t>
            </a:r>
            <a:r>
              <a:rPr lang="en-US" sz="3000" dirty="0"/>
              <a:t> in, </a:t>
            </a:r>
            <a:r>
              <a:rPr lang="en-US" sz="3000" dirty="0" err="1"/>
              <a:t>egestas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quam. </a:t>
            </a:r>
            <a:r>
              <a:rPr lang="en-US" sz="3000" dirty="0" err="1"/>
              <a:t>Nullam</a:t>
            </a:r>
            <a:r>
              <a:rPr lang="en-US" sz="3000" dirty="0"/>
              <a:t> </a:t>
            </a:r>
            <a:r>
              <a:rPr lang="en-US" sz="3000" dirty="0" err="1"/>
              <a:t>quis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urna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 </a:t>
            </a:r>
            <a:r>
              <a:rPr lang="en-US" sz="3000" dirty="0" err="1"/>
              <a:t>ornare</a:t>
            </a:r>
            <a:r>
              <a:rPr lang="en-US" sz="3000" dirty="0"/>
              <a:t> </a:t>
            </a:r>
            <a:r>
              <a:rPr lang="en-US" sz="3000" dirty="0" err="1"/>
              <a:t>vel</a:t>
            </a:r>
            <a:r>
              <a:rPr lang="en-US" sz="3000" dirty="0"/>
              <a:t> </a:t>
            </a:r>
            <a:r>
              <a:rPr lang="en-US" sz="3000" dirty="0" err="1"/>
              <a:t>eu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r>
              <a:rPr lang="en-US" sz="3000" dirty="0" err="1"/>
              <a:t>Morbi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, </a:t>
            </a:r>
            <a:r>
              <a:rPr lang="en-US" sz="3000" dirty="0" err="1"/>
              <a:t>porta</a:t>
            </a:r>
            <a:r>
              <a:rPr lang="en-US" sz="3000" dirty="0"/>
              <a:t> ac </a:t>
            </a:r>
            <a:r>
              <a:rPr lang="en-US" sz="3000" dirty="0" err="1"/>
              <a:t>consectetur</a:t>
            </a:r>
            <a:r>
              <a:rPr lang="en-US" sz="3000" dirty="0"/>
              <a:t> ac, </a:t>
            </a:r>
            <a:r>
              <a:rPr lang="en-US" sz="3000" dirty="0" err="1"/>
              <a:t>vestibulum</a:t>
            </a:r>
            <a:r>
              <a:rPr lang="en-US" sz="3000" dirty="0"/>
              <a:t> at </a:t>
            </a:r>
            <a:r>
              <a:rPr lang="en-US" sz="3000" dirty="0" err="1"/>
              <a:t>eros</a:t>
            </a:r>
            <a:r>
              <a:rPr lang="en-US" sz="3000" dirty="0"/>
              <a:t>. </a:t>
            </a:r>
            <a:r>
              <a:rPr lang="en-US" sz="3000" dirty="0" err="1"/>
              <a:t>Nullam</a:t>
            </a:r>
            <a:r>
              <a:rPr lang="en-US" sz="3000" dirty="0"/>
              <a:t> id dolor id </a:t>
            </a:r>
            <a:r>
              <a:rPr lang="en-US" sz="3000" dirty="0" err="1"/>
              <a:t>nibh</a:t>
            </a:r>
            <a:r>
              <a:rPr lang="en-US" sz="3000" dirty="0"/>
              <a:t> </a:t>
            </a:r>
            <a:r>
              <a:rPr lang="en-US" sz="3000" dirty="0" err="1"/>
              <a:t>ultricies</a:t>
            </a:r>
            <a:r>
              <a:rPr lang="en-US" sz="3000" dirty="0"/>
              <a:t> </a:t>
            </a:r>
            <a:r>
              <a:rPr lang="en-US" sz="3000" dirty="0" err="1"/>
              <a:t>vehicula</a:t>
            </a:r>
            <a:r>
              <a:rPr lang="en-US" sz="3000" dirty="0"/>
              <a:t> </a:t>
            </a:r>
            <a:r>
              <a:rPr lang="en-US" sz="3000" dirty="0" err="1"/>
              <a:t>ut</a:t>
            </a:r>
            <a:r>
              <a:rPr lang="en-US" sz="3000" dirty="0"/>
              <a:t> id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Cras</a:t>
            </a:r>
            <a:r>
              <a:rPr lang="en-US" sz="3000" dirty="0"/>
              <a:t> </a:t>
            </a:r>
            <a:r>
              <a:rPr lang="en-US" sz="3000" dirty="0" err="1"/>
              <a:t>justo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, </a:t>
            </a:r>
            <a:r>
              <a:rPr lang="en-US" sz="3000" dirty="0" err="1"/>
              <a:t>dapibus</a:t>
            </a:r>
            <a:r>
              <a:rPr lang="en-US" sz="3000" dirty="0"/>
              <a:t> ac </a:t>
            </a:r>
            <a:r>
              <a:rPr lang="en-US" sz="3000" dirty="0" err="1"/>
              <a:t>facilisis</a:t>
            </a:r>
            <a:r>
              <a:rPr lang="en-US" sz="3000" dirty="0"/>
              <a:t> in, </a:t>
            </a:r>
            <a:r>
              <a:rPr lang="en-US" sz="3000" dirty="0" err="1"/>
              <a:t>egestas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quam. </a:t>
            </a:r>
            <a:r>
              <a:rPr lang="en-US" sz="3000" dirty="0" err="1"/>
              <a:t>Nullam</a:t>
            </a:r>
            <a:r>
              <a:rPr lang="en-US" sz="3000" dirty="0"/>
              <a:t> </a:t>
            </a:r>
            <a:r>
              <a:rPr lang="en-US" sz="3000" dirty="0" err="1"/>
              <a:t>quis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urna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 </a:t>
            </a:r>
            <a:r>
              <a:rPr lang="en-US" sz="3000" dirty="0" err="1"/>
              <a:t>ornare</a:t>
            </a:r>
            <a:r>
              <a:rPr lang="en-US" sz="3000" dirty="0"/>
              <a:t> </a:t>
            </a:r>
            <a:r>
              <a:rPr lang="en-US" sz="3000" dirty="0" err="1"/>
              <a:t>vel</a:t>
            </a:r>
            <a:r>
              <a:rPr lang="en-US" sz="3000" dirty="0"/>
              <a:t> </a:t>
            </a:r>
            <a:r>
              <a:rPr lang="en-US" sz="3000" dirty="0" err="1"/>
              <a:t>eu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. </a:t>
            </a:r>
            <a:r>
              <a:rPr lang="en-US" sz="3000" dirty="0" err="1"/>
              <a:t>Donec</a:t>
            </a:r>
            <a:r>
              <a:rPr lang="en-US" sz="3000" dirty="0"/>
              <a:t> </a:t>
            </a:r>
            <a:r>
              <a:rPr lang="en-US" sz="3000" dirty="0" err="1"/>
              <a:t>sed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 dui. </a:t>
            </a:r>
            <a:r>
              <a:rPr lang="en-US" sz="3000" dirty="0" err="1"/>
              <a:t>Aenean</a:t>
            </a:r>
            <a:r>
              <a:rPr lang="en-US" sz="3000" dirty="0"/>
              <a:t> </a:t>
            </a:r>
            <a:r>
              <a:rPr lang="en-US" sz="3000" dirty="0" err="1"/>
              <a:t>lacinia</a:t>
            </a:r>
            <a:r>
              <a:rPr lang="en-US" sz="3000" dirty="0"/>
              <a:t> </a:t>
            </a:r>
            <a:r>
              <a:rPr lang="en-US" sz="3000" dirty="0" err="1"/>
              <a:t>bibendum</a:t>
            </a:r>
            <a:r>
              <a:rPr lang="en-US" sz="3000" dirty="0"/>
              <a:t> </a:t>
            </a:r>
            <a:r>
              <a:rPr lang="en-US" sz="3000" dirty="0" err="1"/>
              <a:t>nulla</a:t>
            </a:r>
            <a:r>
              <a:rPr lang="en-US" sz="3000" dirty="0"/>
              <a:t> </a:t>
            </a:r>
            <a:r>
              <a:rPr lang="en-US" sz="3000" dirty="0" err="1"/>
              <a:t>sed</a:t>
            </a:r>
            <a:r>
              <a:rPr lang="en-US" sz="3000" dirty="0"/>
              <a:t> </a:t>
            </a:r>
            <a:r>
              <a:rPr lang="en-US" sz="3000" dirty="0" err="1"/>
              <a:t>consectetur</a:t>
            </a:r>
            <a:r>
              <a:rPr lang="en-US" sz="3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68369" y="10456200"/>
            <a:ext cx="18075729" cy="3751027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3000" dirty="0" err="1"/>
              <a:t>Curabitur</a:t>
            </a:r>
            <a:r>
              <a:rPr lang="en-US" sz="3000" dirty="0"/>
              <a:t> </a:t>
            </a:r>
            <a:r>
              <a:rPr lang="en-US" sz="3000" dirty="0" err="1"/>
              <a:t>blandit</a:t>
            </a:r>
            <a:r>
              <a:rPr lang="en-US" sz="3000" dirty="0"/>
              <a:t> tempus </a:t>
            </a:r>
            <a:r>
              <a:rPr lang="en-US" sz="3000" dirty="0" err="1"/>
              <a:t>porttitor</a:t>
            </a:r>
            <a:r>
              <a:rPr lang="en-US" sz="3000" dirty="0"/>
              <a:t>. </a:t>
            </a:r>
            <a:r>
              <a:rPr lang="en-US" sz="3000" dirty="0" err="1"/>
              <a:t>Sed</a:t>
            </a:r>
            <a:r>
              <a:rPr lang="en-US" sz="3000" dirty="0"/>
              <a:t> </a:t>
            </a:r>
            <a:r>
              <a:rPr lang="en-US" sz="3000" dirty="0" err="1"/>
              <a:t>posuere</a:t>
            </a:r>
            <a:r>
              <a:rPr lang="en-US" sz="3000" dirty="0"/>
              <a:t> </a:t>
            </a:r>
            <a:r>
              <a:rPr lang="en-US" sz="3000" dirty="0" err="1"/>
              <a:t>consectetur</a:t>
            </a:r>
            <a:r>
              <a:rPr lang="en-US" sz="3000" dirty="0"/>
              <a:t> </a:t>
            </a:r>
            <a:r>
              <a:rPr lang="en-US" sz="3000" dirty="0" err="1"/>
              <a:t>est</a:t>
            </a:r>
            <a:r>
              <a:rPr lang="en-US" sz="3000" dirty="0"/>
              <a:t> at </a:t>
            </a:r>
            <a:r>
              <a:rPr lang="en-US" sz="3000" dirty="0" err="1"/>
              <a:t>lobortis</a:t>
            </a:r>
            <a:r>
              <a:rPr lang="en-US" sz="3000" dirty="0"/>
              <a:t>. </a:t>
            </a:r>
            <a:r>
              <a:rPr lang="en-US" sz="3000" dirty="0" err="1"/>
              <a:t>Duis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, </a:t>
            </a:r>
            <a:r>
              <a:rPr lang="en-US" sz="3000" dirty="0" err="1"/>
              <a:t>est</a:t>
            </a:r>
            <a:r>
              <a:rPr lang="en-US" sz="3000" dirty="0"/>
              <a:t> non </a:t>
            </a:r>
            <a:r>
              <a:rPr lang="en-US" sz="3000" dirty="0" err="1"/>
              <a:t>commodo</a:t>
            </a:r>
            <a:r>
              <a:rPr lang="en-US" sz="3000" dirty="0"/>
              <a:t> </a:t>
            </a:r>
            <a:r>
              <a:rPr lang="en-US" sz="3000" dirty="0" err="1"/>
              <a:t>luctus</a:t>
            </a:r>
            <a:r>
              <a:rPr lang="en-US" sz="3000" dirty="0"/>
              <a:t>, nisi </a:t>
            </a:r>
            <a:r>
              <a:rPr lang="en-US" sz="3000" dirty="0" err="1"/>
              <a:t>erat</a:t>
            </a:r>
            <a:r>
              <a:rPr lang="en-US" sz="3000" dirty="0"/>
              <a:t> </a:t>
            </a:r>
            <a:r>
              <a:rPr lang="en-US" sz="3000" dirty="0" err="1"/>
              <a:t>porttitor</a:t>
            </a:r>
            <a:r>
              <a:rPr lang="en-US" sz="3000" dirty="0"/>
              <a:t> ligula,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lacinia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 </a:t>
            </a:r>
            <a:r>
              <a:rPr lang="en-US" sz="3000" dirty="0" err="1"/>
              <a:t>sem</a:t>
            </a:r>
            <a:r>
              <a:rPr lang="en-US" sz="3000" dirty="0"/>
              <a:t> </a:t>
            </a:r>
            <a:r>
              <a:rPr lang="en-US" sz="3000" dirty="0" err="1"/>
              <a:t>nec</a:t>
            </a:r>
            <a:r>
              <a:rPr lang="en-US" sz="3000" dirty="0"/>
              <a:t>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Nullam</a:t>
            </a:r>
            <a:r>
              <a:rPr lang="en-US" sz="3000" dirty="0"/>
              <a:t> id dolor id </a:t>
            </a:r>
            <a:r>
              <a:rPr lang="en-US" sz="3000" dirty="0" err="1"/>
              <a:t>nibh</a:t>
            </a:r>
            <a:r>
              <a:rPr lang="en-US" sz="3000" dirty="0"/>
              <a:t> </a:t>
            </a:r>
            <a:r>
              <a:rPr lang="en-US" sz="3000" dirty="0" err="1"/>
              <a:t>ultricies</a:t>
            </a:r>
            <a:r>
              <a:rPr lang="en-US" sz="3000" dirty="0"/>
              <a:t> </a:t>
            </a:r>
            <a:r>
              <a:rPr lang="en-US" sz="3000" dirty="0" err="1"/>
              <a:t>vehicula</a:t>
            </a:r>
            <a:r>
              <a:rPr lang="en-US" sz="3000" dirty="0"/>
              <a:t> </a:t>
            </a:r>
            <a:r>
              <a:rPr lang="en-US" sz="3000" dirty="0" err="1"/>
              <a:t>ut</a:t>
            </a:r>
            <a:r>
              <a:rPr lang="en-US" sz="3000" dirty="0"/>
              <a:t> id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Nullam</a:t>
            </a:r>
            <a:r>
              <a:rPr lang="en-US" sz="3000" dirty="0"/>
              <a:t> </a:t>
            </a:r>
            <a:r>
              <a:rPr lang="en-US" sz="3000" dirty="0" err="1"/>
              <a:t>quis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urna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 </a:t>
            </a:r>
            <a:r>
              <a:rPr lang="en-US" sz="3000" dirty="0" err="1"/>
              <a:t>ornare</a:t>
            </a:r>
            <a:r>
              <a:rPr lang="en-US" sz="3000" dirty="0"/>
              <a:t> </a:t>
            </a:r>
            <a:r>
              <a:rPr lang="en-US" sz="3000" dirty="0" err="1"/>
              <a:t>vel</a:t>
            </a:r>
            <a:r>
              <a:rPr lang="en-US" sz="3000" dirty="0"/>
              <a:t> </a:t>
            </a:r>
            <a:r>
              <a:rPr lang="en-US" sz="3000" dirty="0" err="1"/>
              <a:t>eu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. </a:t>
            </a:r>
            <a:r>
              <a:rPr lang="en-US" sz="3000" dirty="0" err="1"/>
              <a:t>Cras</a:t>
            </a:r>
            <a:r>
              <a:rPr lang="en-US" sz="3000" dirty="0"/>
              <a:t> </a:t>
            </a:r>
            <a:r>
              <a:rPr lang="en-US" sz="3000" dirty="0" err="1"/>
              <a:t>justo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, </a:t>
            </a:r>
            <a:r>
              <a:rPr lang="en-US" sz="3000" dirty="0" err="1"/>
              <a:t>dapibus</a:t>
            </a:r>
            <a:r>
              <a:rPr lang="en-US" sz="3000" dirty="0"/>
              <a:t> ac </a:t>
            </a:r>
            <a:r>
              <a:rPr lang="en-US" sz="3000" dirty="0" err="1"/>
              <a:t>facilisis</a:t>
            </a:r>
            <a:r>
              <a:rPr lang="en-US" sz="3000" dirty="0"/>
              <a:t> in, </a:t>
            </a:r>
            <a:r>
              <a:rPr lang="en-US" sz="3000" dirty="0" err="1"/>
              <a:t>egestas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quam. </a:t>
            </a:r>
            <a:r>
              <a:rPr lang="en-US" sz="3000" dirty="0" err="1"/>
              <a:t>Nullam</a:t>
            </a:r>
            <a:r>
              <a:rPr lang="en-US" sz="3000" dirty="0"/>
              <a:t> </a:t>
            </a:r>
            <a:r>
              <a:rPr lang="en-US" sz="3000" dirty="0" err="1"/>
              <a:t>quis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urna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 </a:t>
            </a:r>
            <a:r>
              <a:rPr lang="en-US" sz="3000" dirty="0" err="1"/>
              <a:t>ornare</a:t>
            </a:r>
            <a:r>
              <a:rPr lang="en-US" sz="3000" dirty="0"/>
              <a:t> </a:t>
            </a:r>
            <a:r>
              <a:rPr lang="en-US" sz="3000" dirty="0" err="1"/>
              <a:t>vel</a:t>
            </a:r>
            <a:r>
              <a:rPr lang="en-US" sz="3000" dirty="0"/>
              <a:t> </a:t>
            </a:r>
            <a:r>
              <a:rPr lang="en-US" sz="3000" dirty="0" err="1"/>
              <a:t>eu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r>
              <a:rPr lang="en-US" sz="3000" dirty="0" err="1"/>
              <a:t>Morbi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, </a:t>
            </a:r>
            <a:r>
              <a:rPr lang="en-US" sz="3000" dirty="0" err="1"/>
              <a:t>porta</a:t>
            </a:r>
            <a:r>
              <a:rPr lang="en-US" sz="3000" dirty="0"/>
              <a:t> ac </a:t>
            </a:r>
            <a:r>
              <a:rPr lang="en-US" sz="3000" dirty="0" err="1"/>
              <a:t>consectetur</a:t>
            </a:r>
            <a:r>
              <a:rPr lang="en-US" sz="3000" dirty="0"/>
              <a:t> ac, </a:t>
            </a:r>
            <a:r>
              <a:rPr lang="en-US" sz="3000" dirty="0" err="1"/>
              <a:t>vestibulum</a:t>
            </a:r>
            <a:r>
              <a:rPr lang="en-US" sz="3000" dirty="0"/>
              <a:t> at </a:t>
            </a:r>
            <a:r>
              <a:rPr lang="en-US" sz="3000" dirty="0" err="1"/>
              <a:t>eros</a:t>
            </a:r>
            <a:r>
              <a:rPr lang="en-US" sz="3000" dirty="0"/>
              <a:t>. </a:t>
            </a:r>
            <a:r>
              <a:rPr lang="en-US" sz="3000" dirty="0" err="1"/>
              <a:t>Nullam</a:t>
            </a:r>
            <a:r>
              <a:rPr lang="en-US" sz="3000" dirty="0"/>
              <a:t> id dolor id </a:t>
            </a:r>
            <a:r>
              <a:rPr lang="en-US" sz="3000" dirty="0" err="1"/>
              <a:t>nibh</a:t>
            </a:r>
            <a:r>
              <a:rPr lang="en-US" sz="3000" dirty="0"/>
              <a:t> </a:t>
            </a:r>
            <a:r>
              <a:rPr lang="en-US" sz="3000" dirty="0" err="1"/>
              <a:t>ultricies</a:t>
            </a:r>
            <a:r>
              <a:rPr lang="en-US" sz="3000" dirty="0"/>
              <a:t> </a:t>
            </a:r>
            <a:r>
              <a:rPr lang="en-US" sz="3000" dirty="0" err="1"/>
              <a:t>vehicula</a:t>
            </a:r>
            <a:r>
              <a:rPr lang="en-US" sz="3000" dirty="0"/>
              <a:t> </a:t>
            </a:r>
            <a:r>
              <a:rPr lang="en-US" sz="3000" dirty="0" err="1"/>
              <a:t>ut</a:t>
            </a:r>
            <a:r>
              <a:rPr lang="en-US" sz="3000" dirty="0"/>
              <a:t> id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Cras</a:t>
            </a:r>
            <a:r>
              <a:rPr lang="en-US" sz="3000" dirty="0"/>
              <a:t> </a:t>
            </a:r>
            <a:r>
              <a:rPr lang="en-US" sz="3000" dirty="0" err="1"/>
              <a:t>justo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, </a:t>
            </a:r>
            <a:r>
              <a:rPr lang="en-US" sz="3000" dirty="0" err="1"/>
              <a:t>dapibus</a:t>
            </a:r>
            <a:r>
              <a:rPr lang="en-US" sz="3000" dirty="0"/>
              <a:t> ac </a:t>
            </a:r>
            <a:r>
              <a:rPr lang="en-US" sz="3000" dirty="0" err="1"/>
              <a:t>facilisis</a:t>
            </a:r>
            <a:r>
              <a:rPr lang="en-US" sz="3000" dirty="0"/>
              <a:t> in, </a:t>
            </a:r>
            <a:r>
              <a:rPr lang="en-US" sz="3000" dirty="0" err="1"/>
              <a:t>egestas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quam. </a:t>
            </a:r>
            <a:r>
              <a:rPr lang="en-US" sz="3000" dirty="0" err="1"/>
              <a:t>Nullam</a:t>
            </a:r>
            <a:r>
              <a:rPr lang="en-US" sz="3000" dirty="0"/>
              <a:t> </a:t>
            </a:r>
            <a:r>
              <a:rPr lang="en-US" sz="3000" dirty="0" err="1"/>
              <a:t>quis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urna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 </a:t>
            </a:r>
            <a:r>
              <a:rPr lang="en-US" sz="3000" dirty="0" err="1"/>
              <a:t>ornare</a:t>
            </a:r>
            <a:r>
              <a:rPr lang="en-US" sz="3000" dirty="0"/>
              <a:t> </a:t>
            </a:r>
            <a:r>
              <a:rPr lang="en-US" sz="3000" dirty="0" err="1"/>
              <a:t>vel</a:t>
            </a:r>
            <a:r>
              <a:rPr lang="en-US" sz="3000" dirty="0"/>
              <a:t> </a:t>
            </a:r>
            <a:r>
              <a:rPr lang="en-US" sz="3000" dirty="0" err="1"/>
              <a:t>eu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. </a:t>
            </a:r>
            <a:r>
              <a:rPr lang="en-US" sz="3000" dirty="0" err="1"/>
              <a:t>Donec</a:t>
            </a:r>
            <a:r>
              <a:rPr lang="en-US" sz="3000" dirty="0"/>
              <a:t> </a:t>
            </a:r>
            <a:r>
              <a:rPr lang="en-US" sz="3000" dirty="0" err="1"/>
              <a:t>sed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 dui. </a:t>
            </a:r>
            <a:r>
              <a:rPr lang="en-US" sz="3000" dirty="0" err="1"/>
              <a:t>Aenean</a:t>
            </a:r>
            <a:r>
              <a:rPr lang="en-US" sz="3000" dirty="0"/>
              <a:t> </a:t>
            </a:r>
            <a:r>
              <a:rPr lang="en-US" sz="3000" dirty="0" err="1"/>
              <a:t>lacinia</a:t>
            </a:r>
            <a:r>
              <a:rPr lang="en-US" sz="3000" dirty="0"/>
              <a:t> </a:t>
            </a:r>
            <a:r>
              <a:rPr lang="en-US" sz="3000" dirty="0" err="1"/>
              <a:t>bibendum</a:t>
            </a:r>
            <a:r>
              <a:rPr lang="en-US" sz="3000" dirty="0"/>
              <a:t> </a:t>
            </a:r>
            <a:r>
              <a:rPr lang="en-US" sz="3000" dirty="0" err="1"/>
              <a:t>nulla</a:t>
            </a:r>
            <a:r>
              <a:rPr lang="en-US" sz="3000" dirty="0"/>
              <a:t> </a:t>
            </a:r>
            <a:r>
              <a:rPr lang="en-US" sz="3000" dirty="0" err="1"/>
              <a:t>sed</a:t>
            </a:r>
            <a:r>
              <a:rPr lang="en-US" sz="3000" dirty="0"/>
              <a:t> </a:t>
            </a:r>
            <a:r>
              <a:rPr lang="en-US" sz="3000" dirty="0" err="1"/>
              <a:t>consectetur</a:t>
            </a:r>
            <a:r>
              <a:rPr lang="en-US" sz="30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15627" y="15087600"/>
            <a:ext cx="18369643" cy="750205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>
                <a:solidFill>
                  <a:schemeClr val="bg1"/>
                </a:solidFill>
              </a:rPr>
              <a:t>HELPING OUT THE CONSERVATION MOVEMENT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48757" y="17145000"/>
            <a:ext cx="17816973" cy="3751027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3000" dirty="0" err="1"/>
              <a:t>Curabitur</a:t>
            </a:r>
            <a:r>
              <a:rPr lang="en-US" sz="3000" dirty="0"/>
              <a:t> </a:t>
            </a:r>
            <a:r>
              <a:rPr lang="en-US" sz="3000" dirty="0" err="1"/>
              <a:t>blandit</a:t>
            </a:r>
            <a:r>
              <a:rPr lang="en-US" sz="3000" dirty="0"/>
              <a:t> tempus </a:t>
            </a:r>
            <a:r>
              <a:rPr lang="en-US" sz="3000" dirty="0" err="1"/>
              <a:t>porttitor</a:t>
            </a:r>
            <a:r>
              <a:rPr lang="en-US" sz="3000" dirty="0"/>
              <a:t>. </a:t>
            </a:r>
            <a:r>
              <a:rPr lang="en-US" sz="3000" dirty="0" err="1"/>
              <a:t>Sed</a:t>
            </a:r>
            <a:r>
              <a:rPr lang="en-US" sz="3000" dirty="0"/>
              <a:t> </a:t>
            </a:r>
            <a:r>
              <a:rPr lang="en-US" sz="3000" dirty="0" err="1"/>
              <a:t>posuere</a:t>
            </a:r>
            <a:r>
              <a:rPr lang="en-US" sz="3000" dirty="0"/>
              <a:t> </a:t>
            </a:r>
            <a:r>
              <a:rPr lang="en-US" sz="3000" dirty="0" err="1"/>
              <a:t>consectetur</a:t>
            </a:r>
            <a:r>
              <a:rPr lang="en-US" sz="3000" dirty="0"/>
              <a:t> </a:t>
            </a:r>
            <a:r>
              <a:rPr lang="en-US" sz="3000" dirty="0" err="1"/>
              <a:t>est</a:t>
            </a:r>
            <a:r>
              <a:rPr lang="en-US" sz="3000" dirty="0"/>
              <a:t> at </a:t>
            </a:r>
            <a:r>
              <a:rPr lang="en-US" sz="3000" dirty="0" err="1"/>
              <a:t>lobortis</a:t>
            </a:r>
            <a:r>
              <a:rPr lang="en-US" sz="3000" dirty="0"/>
              <a:t>. </a:t>
            </a:r>
            <a:r>
              <a:rPr lang="en-US" sz="3000" dirty="0" err="1"/>
              <a:t>Duis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, </a:t>
            </a:r>
            <a:r>
              <a:rPr lang="en-US" sz="3000" dirty="0" err="1"/>
              <a:t>est</a:t>
            </a:r>
            <a:r>
              <a:rPr lang="en-US" sz="3000" dirty="0"/>
              <a:t> non </a:t>
            </a:r>
            <a:r>
              <a:rPr lang="en-US" sz="3000" dirty="0" err="1"/>
              <a:t>commodo</a:t>
            </a:r>
            <a:r>
              <a:rPr lang="en-US" sz="3000" dirty="0"/>
              <a:t> </a:t>
            </a:r>
            <a:r>
              <a:rPr lang="en-US" sz="3000" dirty="0" err="1"/>
              <a:t>luctus</a:t>
            </a:r>
            <a:r>
              <a:rPr lang="en-US" sz="3000" dirty="0"/>
              <a:t>, nisi </a:t>
            </a:r>
            <a:r>
              <a:rPr lang="en-US" sz="3000" dirty="0" err="1"/>
              <a:t>erat</a:t>
            </a:r>
            <a:r>
              <a:rPr lang="en-US" sz="3000" dirty="0"/>
              <a:t> </a:t>
            </a:r>
            <a:r>
              <a:rPr lang="en-US" sz="3000" dirty="0" err="1"/>
              <a:t>porttitor</a:t>
            </a:r>
            <a:r>
              <a:rPr lang="en-US" sz="3000" dirty="0"/>
              <a:t> ligula,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lacinia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 </a:t>
            </a:r>
            <a:r>
              <a:rPr lang="en-US" sz="3000" dirty="0" err="1"/>
              <a:t>sem</a:t>
            </a:r>
            <a:r>
              <a:rPr lang="en-US" sz="3000" dirty="0"/>
              <a:t> </a:t>
            </a:r>
            <a:r>
              <a:rPr lang="en-US" sz="3000" dirty="0" err="1"/>
              <a:t>nec</a:t>
            </a:r>
            <a:r>
              <a:rPr lang="en-US" sz="3000" dirty="0"/>
              <a:t>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Nullam</a:t>
            </a:r>
            <a:r>
              <a:rPr lang="en-US" sz="3000" dirty="0"/>
              <a:t> id dolor id </a:t>
            </a:r>
            <a:r>
              <a:rPr lang="en-US" sz="3000" dirty="0" err="1"/>
              <a:t>nibh</a:t>
            </a:r>
            <a:r>
              <a:rPr lang="en-US" sz="3000" dirty="0"/>
              <a:t> </a:t>
            </a:r>
            <a:r>
              <a:rPr lang="en-US" sz="3000" dirty="0" err="1"/>
              <a:t>ultricies</a:t>
            </a:r>
            <a:r>
              <a:rPr lang="en-US" sz="3000" dirty="0"/>
              <a:t> </a:t>
            </a:r>
            <a:r>
              <a:rPr lang="en-US" sz="3000" dirty="0" err="1"/>
              <a:t>vehicula</a:t>
            </a:r>
            <a:r>
              <a:rPr lang="en-US" sz="3000" dirty="0"/>
              <a:t> </a:t>
            </a:r>
            <a:r>
              <a:rPr lang="en-US" sz="3000" dirty="0" err="1"/>
              <a:t>ut</a:t>
            </a:r>
            <a:r>
              <a:rPr lang="en-US" sz="3000" dirty="0"/>
              <a:t> id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Nullam</a:t>
            </a:r>
            <a:r>
              <a:rPr lang="en-US" sz="3000" dirty="0"/>
              <a:t> </a:t>
            </a:r>
            <a:r>
              <a:rPr lang="en-US" sz="3000" dirty="0" err="1"/>
              <a:t>quis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urna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 </a:t>
            </a:r>
            <a:r>
              <a:rPr lang="en-US" sz="3000" dirty="0" err="1"/>
              <a:t>ornare</a:t>
            </a:r>
            <a:r>
              <a:rPr lang="en-US" sz="3000" dirty="0"/>
              <a:t> </a:t>
            </a:r>
            <a:r>
              <a:rPr lang="en-US" sz="3000" dirty="0" err="1"/>
              <a:t>vel</a:t>
            </a:r>
            <a:r>
              <a:rPr lang="en-US" sz="3000" dirty="0"/>
              <a:t> </a:t>
            </a:r>
            <a:r>
              <a:rPr lang="en-US" sz="3000" dirty="0" err="1"/>
              <a:t>eu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. </a:t>
            </a:r>
            <a:r>
              <a:rPr lang="en-US" sz="3000" dirty="0" err="1"/>
              <a:t>Cras</a:t>
            </a:r>
            <a:r>
              <a:rPr lang="en-US" sz="3000" dirty="0"/>
              <a:t> </a:t>
            </a:r>
            <a:r>
              <a:rPr lang="en-US" sz="3000" dirty="0" err="1"/>
              <a:t>justo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, </a:t>
            </a:r>
            <a:r>
              <a:rPr lang="en-US" sz="3000" dirty="0" err="1"/>
              <a:t>dapibus</a:t>
            </a:r>
            <a:r>
              <a:rPr lang="en-US" sz="3000" dirty="0"/>
              <a:t> ac </a:t>
            </a:r>
            <a:r>
              <a:rPr lang="en-US" sz="3000" dirty="0" err="1"/>
              <a:t>facilisis</a:t>
            </a:r>
            <a:r>
              <a:rPr lang="en-US" sz="3000" dirty="0"/>
              <a:t> in, </a:t>
            </a:r>
            <a:r>
              <a:rPr lang="en-US" sz="3000" dirty="0" err="1"/>
              <a:t>egestas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quam. </a:t>
            </a:r>
            <a:r>
              <a:rPr lang="en-US" sz="3000" dirty="0" err="1"/>
              <a:t>Nullam</a:t>
            </a:r>
            <a:r>
              <a:rPr lang="en-US" sz="3000" dirty="0"/>
              <a:t> </a:t>
            </a:r>
            <a:r>
              <a:rPr lang="en-US" sz="3000" dirty="0" err="1"/>
              <a:t>quis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urna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 </a:t>
            </a:r>
            <a:r>
              <a:rPr lang="en-US" sz="3000" dirty="0" err="1"/>
              <a:t>ornare</a:t>
            </a:r>
            <a:r>
              <a:rPr lang="en-US" sz="3000" dirty="0"/>
              <a:t> </a:t>
            </a:r>
            <a:r>
              <a:rPr lang="en-US" sz="3000" dirty="0" err="1"/>
              <a:t>vel</a:t>
            </a:r>
            <a:r>
              <a:rPr lang="en-US" sz="3000" dirty="0"/>
              <a:t> </a:t>
            </a:r>
            <a:r>
              <a:rPr lang="en-US" sz="3000" dirty="0" err="1"/>
              <a:t>eu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r>
              <a:rPr lang="en-US" sz="3000" dirty="0" err="1"/>
              <a:t>Morbi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, </a:t>
            </a:r>
            <a:r>
              <a:rPr lang="en-US" sz="3000" dirty="0" err="1"/>
              <a:t>porta</a:t>
            </a:r>
            <a:r>
              <a:rPr lang="en-US" sz="3000" dirty="0"/>
              <a:t> ac </a:t>
            </a:r>
            <a:r>
              <a:rPr lang="en-US" sz="3000" dirty="0" err="1"/>
              <a:t>consectetur</a:t>
            </a:r>
            <a:r>
              <a:rPr lang="en-US" sz="3000" dirty="0"/>
              <a:t> ac, </a:t>
            </a:r>
            <a:r>
              <a:rPr lang="en-US" sz="3000" dirty="0" err="1"/>
              <a:t>vestibulum</a:t>
            </a:r>
            <a:r>
              <a:rPr lang="en-US" sz="3000" dirty="0"/>
              <a:t> at </a:t>
            </a:r>
            <a:r>
              <a:rPr lang="en-US" sz="3000" dirty="0" err="1"/>
              <a:t>eros</a:t>
            </a:r>
            <a:r>
              <a:rPr lang="en-US" sz="3000" dirty="0"/>
              <a:t>. </a:t>
            </a:r>
            <a:r>
              <a:rPr lang="en-US" sz="3000" dirty="0" err="1"/>
              <a:t>Nullam</a:t>
            </a:r>
            <a:r>
              <a:rPr lang="en-US" sz="3000" dirty="0"/>
              <a:t> id dolor id </a:t>
            </a:r>
            <a:r>
              <a:rPr lang="en-US" sz="3000" dirty="0" err="1"/>
              <a:t>nibh</a:t>
            </a:r>
            <a:r>
              <a:rPr lang="en-US" sz="3000" dirty="0"/>
              <a:t> </a:t>
            </a:r>
            <a:r>
              <a:rPr lang="en-US" sz="3000" dirty="0" err="1"/>
              <a:t>ultricies</a:t>
            </a:r>
            <a:r>
              <a:rPr lang="en-US" sz="3000" dirty="0"/>
              <a:t> </a:t>
            </a:r>
            <a:r>
              <a:rPr lang="en-US" sz="3000" dirty="0" err="1"/>
              <a:t>vehicula</a:t>
            </a:r>
            <a:r>
              <a:rPr lang="en-US" sz="3000" dirty="0"/>
              <a:t> </a:t>
            </a:r>
            <a:r>
              <a:rPr lang="en-US" sz="3000" dirty="0" err="1"/>
              <a:t>ut</a:t>
            </a:r>
            <a:r>
              <a:rPr lang="en-US" sz="3000" dirty="0"/>
              <a:t> id </a:t>
            </a:r>
            <a:r>
              <a:rPr lang="en-US" sz="3000" dirty="0" err="1"/>
              <a:t>elit</a:t>
            </a:r>
            <a:r>
              <a:rPr lang="en-US" sz="3000" dirty="0"/>
              <a:t>. </a:t>
            </a:r>
            <a:r>
              <a:rPr lang="en-US" sz="3000" dirty="0" err="1"/>
              <a:t>Cras</a:t>
            </a:r>
            <a:r>
              <a:rPr lang="en-US" sz="3000" dirty="0"/>
              <a:t> </a:t>
            </a:r>
            <a:r>
              <a:rPr lang="en-US" sz="3000" dirty="0" err="1"/>
              <a:t>justo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, </a:t>
            </a:r>
            <a:r>
              <a:rPr lang="en-US" sz="3000" dirty="0" err="1"/>
              <a:t>dapibus</a:t>
            </a:r>
            <a:r>
              <a:rPr lang="en-US" sz="3000" dirty="0"/>
              <a:t> ac </a:t>
            </a:r>
            <a:r>
              <a:rPr lang="en-US" sz="3000" dirty="0" err="1"/>
              <a:t>facilisis</a:t>
            </a:r>
            <a:r>
              <a:rPr lang="en-US" sz="3000" dirty="0"/>
              <a:t> in, </a:t>
            </a:r>
            <a:r>
              <a:rPr lang="en-US" sz="3000" dirty="0" err="1"/>
              <a:t>egestas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quam. </a:t>
            </a:r>
            <a:r>
              <a:rPr lang="en-US" sz="3000" dirty="0" err="1"/>
              <a:t>Nullam</a:t>
            </a:r>
            <a:r>
              <a:rPr lang="en-US" sz="3000" dirty="0"/>
              <a:t> </a:t>
            </a:r>
            <a:r>
              <a:rPr lang="en-US" sz="3000" dirty="0" err="1"/>
              <a:t>quis</a:t>
            </a:r>
            <a:r>
              <a:rPr lang="en-US" sz="3000" dirty="0"/>
              <a:t> </a:t>
            </a:r>
            <a:r>
              <a:rPr lang="en-US" sz="3000" dirty="0" err="1"/>
              <a:t>risus</a:t>
            </a:r>
            <a:r>
              <a:rPr lang="en-US" sz="3000" dirty="0"/>
              <a:t> </a:t>
            </a:r>
            <a:r>
              <a:rPr lang="en-US" sz="3000" dirty="0" err="1"/>
              <a:t>eget</a:t>
            </a:r>
            <a:r>
              <a:rPr lang="en-US" sz="3000" dirty="0"/>
              <a:t> </a:t>
            </a:r>
            <a:r>
              <a:rPr lang="en-US" sz="3000" dirty="0" err="1"/>
              <a:t>urna</a:t>
            </a:r>
            <a:r>
              <a:rPr lang="en-US" sz="3000" dirty="0"/>
              <a:t> </a:t>
            </a:r>
            <a:r>
              <a:rPr lang="en-US" sz="3000" dirty="0" err="1"/>
              <a:t>mollis</a:t>
            </a:r>
            <a:r>
              <a:rPr lang="en-US" sz="3000" dirty="0"/>
              <a:t> </a:t>
            </a:r>
            <a:r>
              <a:rPr lang="en-US" sz="3000" dirty="0" err="1"/>
              <a:t>ornare</a:t>
            </a:r>
            <a:r>
              <a:rPr lang="en-US" sz="3000" dirty="0"/>
              <a:t> </a:t>
            </a:r>
            <a:r>
              <a:rPr lang="en-US" sz="3000" dirty="0" err="1"/>
              <a:t>vel</a:t>
            </a:r>
            <a:r>
              <a:rPr lang="en-US" sz="3000" dirty="0"/>
              <a:t> </a:t>
            </a:r>
            <a:r>
              <a:rPr lang="en-US" sz="3000" dirty="0" err="1"/>
              <a:t>eu</a:t>
            </a:r>
            <a:r>
              <a:rPr lang="en-US" sz="3000" dirty="0"/>
              <a:t> </a:t>
            </a:r>
            <a:r>
              <a:rPr lang="en-US" sz="3000" dirty="0" err="1"/>
              <a:t>leo</a:t>
            </a:r>
            <a:r>
              <a:rPr lang="en-US" sz="3000" dirty="0"/>
              <a:t>. </a:t>
            </a:r>
            <a:r>
              <a:rPr lang="en-US" sz="3000" dirty="0" err="1"/>
              <a:t>Donec</a:t>
            </a:r>
            <a:r>
              <a:rPr lang="en-US" sz="3000" dirty="0"/>
              <a:t> </a:t>
            </a:r>
            <a:r>
              <a:rPr lang="en-US" sz="3000" dirty="0" err="1"/>
              <a:t>sed</a:t>
            </a:r>
            <a:r>
              <a:rPr lang="en-US" sz="3000" dirty="0"/>
              <a:t> </a:t>
            </a:r>
            <a:r>
              <a:rPr lang="en-US" sz="3000" dirty="0" err="1"/>
              <a:t>odio</a:t>
            </a:r>
            <a:r>
              <a:rPr lang="en-US" sz="3000" dirty="0"/>
              <a:t> dui. </a:t>
            </a:r>
            <a:r>
              <a:rPr lang="en-US" sz="3000" dirty="0" err="1"/>
              <a:t>Aenean</a:t>
            </a:r>
            <a:r>
              <a:rPr lang="en-US" sz="3000" dirty="0"/>
              <a:t> </a:t>
            </a:r>
            <a:r>
              <a:rPr lang="en-US" sz="3000" dirty="0" err="1"/>
              <a:t>lacinia</a:t>
            </a:r>
            <a:r>
              <a:rPr lang="en-US" sz="3000" dirty="0"/>
              <a:t> </a:t>
            </a:r>
            <a:r>
              <a:rPr lang="en-US" sz="3000" dirty="0" err="1"/>
              <a:t>bibendum</a:t>
            </a:r>
            <a:r>
              <a:rPr lang="en-US" sz="3000" dirty="0"/>
              <a:t> </a:t>
            </a:r>
            <a:r>
              <a:rPr lang="en-US" sz="3000" dirty="0" err="1"/>
              <a:t>nulla</a:t>
            </a:r>
            <a:r>
              <a:rPr lang="en-US" sz="3000" dirty="0"/>
              <a:t> </a:t>
            </a:r>
            <a:r>
              <a:rPr lang="en-US" sz="3000" dirty="0" err="1"/>
              <a:t>sed</a:t>
            </a:r>
            <a:r>
              <a:rPr lang="en-US" sz="3000" dirty="0"/>
              <a:t> </a:t>
            </a:r>
            <a:r>
              <a:rPr lang="en-US" sz="3000" dirty="0" err="1"/>
              <a:t>consectetur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64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68" y="-74115"/>
            <a:ext cx="10874829" cy="21987406"/>
          </a:xfrm>
          <a:prstGeom prst="rect">
            <a:avLst/>
          </a:prstGeom>
          <a:solidFill>
            <a:srgbClr val="1B34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1618" y="5673229"/>
            <a:ext cx="10025743" cy="4744154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3800" dirty="0" err="1">
                <a:solidFill>
                  <a:schemeClr val="bg1"/>
                </a:solidFill>
              </a:rPr>
              <a:t>Quisque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quis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nunc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mauris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  <a:r>
              <a:rPr lang="en-US" sz="3800" dirty="0" err="1">
                <a:solidFill>
                  <a:schemeClr val="bg1"/>
                </a:solidFill>
              </a:rPr>
              <a:t>Etiam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vel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leo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nibh</a:t>
            </a:r>
            <a:r>
              <a:rPr lang="en-US" sz="3800" dirty="0">
                <a:solidFill>
                  <a:schemeClr val="bg1"/>
                </a:solidFill>
              </a:rPr>
              <a:t>, a </a:t>
            </a:r>
            <a:r>
              <a:rPr lang="en-US" sz="3800" dirty="0" err="1">
                <a:solidFill>
                  <a:schemeClr val="bg1"/>
                </a:solidFill>
              </a:rPr>
              <a:t>mollis</a:t>
            </a:r>
            <a:r>
              <a:rPr lang="en-US" sz="3800" dirty="0">
                <a:solidFill>
                  <a:schemeClr val="bg1"/>
                </a:solidFill>
              </a:rPr>
              <a:t> magna. </a:t>
            </a:r>
            <a:r>
              <a:rPr lang="en-US" sz="3800" dirty="0" err="1">
                <a:solidFill>
                  <a:schemeClr val="bg1"/>
                </a:solidFill>
              </a:rPr>
              <a:t>Proin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eget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neque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urna</a:t>
            </a:r>
            <a:r>
              <a:rPr lang="en-US" sz="3800" dirty="0">
                <a:solidFill>
                  <a:schemeClr val="bg1"/>
                </a:solidFill>
              </a:rPr>
              <a:t>, </a:t>
            </a:r>
            <a:r>
              <a:rPr lang="en-US" sz="3800" dirty="0" err="1">
                <a:solidFill>
                  <a:schemeClr val="bg1"/>
                </a:solidFill>
              </a:rPr>
              <a:t>nec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dignissim</a:t>
            </a:r>
            <a:r>
              <a:rPr lang="en-US" sz="3800" dirty="0">
                <a:solidFill>
                  <a:schemeClr val="bg1"/>
                </a:solidFill>
              </a:rPr>
              <a:t> sem. </a:t>
            </a:r>
            <a:r>
              <a:rPr lang="en-US" sz="3800" dirty="0" err="1">
                <a:solidFill>
                  <a:schemeClr val="bg1"/>
                </a:solidFill>
              </a:rPr>
              <a:t>Etiam</a:t>
            </a:r>
            <a:r>
              <a:rPr lang="en-US" sz="3800" dirty="0">
                <a:solidFill>
                  <a:schemeClr val="bg1"/>
                </a:solidFill>
              </a:rPr>
              <a:t> non </a:t>
            </a:r>
            <a:r>
              <a:rPr lang="en-US" sz="3800" dirty="0" err="1">
                <a:solidFill>
                  <a:schemeClr val="bg1"/>
                </a:solidFill>
              </a:rPr>
              <a:t>est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hendrerit</a:t>
            </a:r>
            <a:r>
              <a:rPr lang="en-US" sz="3800" dirty="0">
                <a:solidFill>
                  <a:schemeClr val="bg1"/>
                </a:solidFill>
              </a:rPr>
              <a:t> dui </a:t>
            </a:r>
            <a:r>
              <a:rPr lang="en-US" sz="3800" dirty="0" err="1">
                <a:solidFill>
                  <a:schemeClr val="bg1"/>
                </a:solidFill>
              </a:rPr>
              <a:t>hendrerit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ultrices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  <a:r>
              <a:rPr lang="en-US" sz="3800" dirty="0" err="1">
                <a:solidFill>
                  <a:schemeClr val="bg1"/>
                </a:solidFill>
              </a:rPr>
              <a:t>Vestibulum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consequat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iaculis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arcu</a:t>
            </a:r>
            <a:r>
              <a:rPr lang="en-US" sz="3800" dirty="0">
                <a:solidFill>
                  <a:schemeClr val="bg1"/>
                </a:solidFill>
              </a:rPr>
              <a:t> ac </a:t>
            </a:r>
            <a:r>
              <a:rPr lang="en-US" sz="3800" dirty="0" err="1">
                <a:solidFill>
                  <a:schemeClr val="bg1"/>
                </a:solidFill>
              </a:rPr>
              <a:t>condimentum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  <a:r>
              <a:rPr lang="en-US" sz="3800" dirty="0" err="1">
                <a:solidFill>
                  <a:schemeClr val="bg1"/>
                </a:solidFill>
              </a:rPr>
              <a:t>Suspendisse</a:t>
            </a:r>
            <a:r>
              <a:rPr lang="en-US" sz="3800" dirty="0">
                <a:solidFill>
                  <a:schemeClr val="bg1"/>
                </a:solidFill>
              </a:rPr>
              <a:t> et </a:t>
            </a:r>
            <a:r>
              <a:rPr lang="en-US" sz="3800" dirty="0" err="1">
                <a:solidFill>
                  <a:schemeClr val="bg1"/>
                </a:solidFill>
              </a:rPr>
              <a:t>eros</a:t>
            </a:r>
            <a:r>
              <a:rPr lang="en-US" sz="3800" dirty="0">
                <a:solidFill>
                  <a:schemeClr val="bg1"/>
                </a:solidFill>
              </a:rPr>
              <a:t> vitae </a:t>
            </a:r>
            <a:r>
              <a:rPr lang="en-US" sz="3800" dirty="0" err="1">
                <a:solidFill>
                  <a:schemeClr val="bg1"/>
                </a:solidFill>
              </a:rPr>
              <a:t>risus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volutpat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accumsan</a:t>
            </a:r>
            <a:r>
              <a:rPr lang="en-US" sz="3800" dirty="0">
                <a:solidFill>
                  <a:schemeClr val="bg1"/>
                </a:solidFill>
              </a:rPr>
              <a:t>. </a:t>
            </a:r>
            <a:r>
              <a:rPr lang="en-US" sz="3800" dirty="0" err="1">
                <a:solidFill>
                  <a:schemeClr val="bg1"/>
                </a:solidFill>
              </a:rPr>
              <a:t>Donec</a:t>
            </a:r>
            <a:r>
              <a:rPr lang="en-US" sz="3800" dirty="0">
                <a:solidFill>
                  <a:schemeClr val="bg1"/>
                </a:solidFill>
              </a:rPr>
              <a:t> ante </a:t>
            </a:r>
            <a:r>
              <a:rPr lang="en-US" sz="3800" dirty="0" err="1">
                <a:solidFill>
                  <a:schemeClr val="bg1"/>
                </a:solidFill>
              </a:rPr>
              <a:t>sapien</a:t>
            </a:r>
            <a:r>
              <a:rPr lang="en-US" sz="3800" dirty="0">
                <a:solidFill>
                  <a:schemeClr val="bg1"/>
                </a:solidFill>
              </a:rPr>
              <a:t>, </a:t>
            </a:r>
            <a:r>
              <a:rPr lang="en-US" sz="3800" dirty="0" err="1">
                <a:solidFill>
                  <a:schemeClr val="bg1"/>
                </a:solidFill>
              </a:rPr>
              <a:t>eleifend</a:t>
            </a:r>
            <a:r>
              <a:rPr lang="en-US" sz="3800" dirty="0">
                <a:solidFill>
                  <a:schemeClr val="bg1"/>
                </a:solidFill>
              </a:rPr>
              <a:t> non </a:t>
            </a:r>
            <a:r>
              <a:rPr lang="en-US" sz="3800" dirty="0" err="1">
                <a:solidFill>
                  <a:schemeClr val="bg1"/>
                </a:solidFill>
              </a:rPr>
              <a:t>volutpat</a:t>
            </a:r>
            <a:r>
              <a:rPr lang="en-US" sz="3800" dirty="0">
                <a:solidFill>
                  <a:schemeClr val="bg1"/>
                </a:solidFill>
              </a:rPr>
              <a:t> non, </a:t>
            </a:r>
            <a:r>
              <a:rPr lang="en-US" sz="3800" dirty="0" err="1">
                <a:solidFill>
                  <a:schemeClr val="bg1"/>
                </a:solidFill>
              </a:rPr>
              <a:t>pulvinar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eget</a:t>
            </a:r>
            <a:r>
              <a:rPr lang="en-US" sz="3800" dirty="0">
                <a:solidFill>
                  <a:schemeClr val="bg1"/>
                </a:solidFill>
              </a:rPr>
              <a:t> mi. </a:t>
            </a:r>
            <a:r>
              <a:rPr lang="en-US" sz="3800" dirty="0" err="1">
                <a:solidFill>
                  <a:schemeClr val="bg1"/>
                </a:solidFill>
              </a:rPr>
              <a:t>Nullam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pellentesque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auctor</a:t>
            </a:r>
            <a:r>
              <a:rPr lang="en-US" sz="3800" dirty="0">
                <a:solidFill>
                  <a:schemeClr val="bg1"/>
                </a:solidFill>
              </a:rPr>
              <a:t> nisi sit </a:t>
            </a:r>
            <a:r>
              <a:rPr lang="en-US" sz="3800" dirty="0" err="1">
                <a:solidFill>
                  <a:schemeClr val="bg1"/>
                </a:solidFill>
              </a:rPr>
              <a:t>amet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186" y="249299"/>
            <a:ext cx="10025743" cy="2835939"/>
          </a:xfrm>
          <a:prstGeom prst="rect">
            <a:avLst/>
          </a:prstGeom>
          <a:solidFill>
            <a:srgbClr val="1B345D"/>
          </a:solidFill>
        </p:spPr>
        <p:txBody>
          <a:bodyPr wrap="square" lIns="65311" tIns="32656" rIns="65311" bIns="32656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Helvetica"/>
                <a:cs typeface="Helvetica"/>
              </a:rPr>
              <a:t>Place Title of Your Poster Here</a:t>
            </a:r>
            <a:endParaRPr lang="en-US" sz="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86" y="5080000"/>
            <a:ext cx="108748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RECT LOGO.wh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6" y="3260955"/>
            <a:ext cx="3515824" cy="12278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8572" y="3429755"/>
            <a:ext cx="5292699" cy="1411925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just"/>
            <a:r>
              <a:rPr lang="en-US" sz="25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   Seton Hall University</a:t>
            </a:r>
          </a:p>
          <a:p>
            <a:endParaRPr lang="en-US" sz="3800" dirty="0"/>
          </a:p>
        </p:txBody>
      </p:sp>
      <p:pic>
        <p:nvPicPr>
          <p:cNvPr id="7" name="Picture 6" descr="Row-of-Computer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r="14864"/>
          <a:stretch/>
        </p:blipFill>
        <p:spPr>
          <a:xfrm>
            <a:off x="1" y="11277600"/>
            <a:ext cx="10897087" cy="1071880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1952515" y="327591"/>
            <a:ext cx="8871122" cy="11288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11" tIns="32656" rIns="65311" bIns="32656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Helvetica"/>
                <a:cs typeface="Helvetica"/>
              </a:rPr>
              <a:t>Left Subtitle 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066815" y="1857895"/>
            <a:ext cx="8756821" cy="6529258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3000" dirty="0" err="1">
                <a:latin typeface="Helvetica"/>
                <a:cs typeface="Helvetica"/>
              </a:rPr>
              <a:t>Sed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posuere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est</a:t>
            </a:r>
            <a:r>
              <a:rPr lang="en-US" sz="3000" dirty="0">
                <a:latin typeface="Helvetica"/>
                <a:cs typeface="Helvetica"/>
              </a:rPr>
              <a:t> at </a:t>
            </a:r>
            <a:r>
              <a:rPr lang="en-US" sz="3000" dirty="0" err="1">
                <a:latin typeface="Helvetica"/>
                <a:cs typeface="Helvetica"/>
              </a:rPr>
              <a:t>lobortis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Etiam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porta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sem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malesuada</a:t>
            </a:r>
            <a:r>
              <a:rPr lang="en-US" sz="3000" dirty="0">
                <a:latin typeface="Helvetica"/>
                <a:cs typeface="Helvetica"/>
              </a:rPr>
              <a:t> magna </a:t>
            </a:r>
            <a:r>
              <a:rPr lang="en-US" sz="3000" dirty="0" err="1">
                <a:latin typeface="Helvetica"/>
                <a:cs typeface="Helvetica"/>
              </a:rPr>
              <a:t>mollis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euismod</a:t>
            </a:r>
            <a:r>
              <a:rPr lang="en-US" sz="3000" dirty="0">
                <a:latin typeface="Helvetica"/>
                <a:cs typeface="Helvetica"/>
              </a:rPr>
              <a:t>. Integer </a:t>
            </a:r>
            <a:r>
              <a:rPr lang="en-US" sz="3000" dirty="0" err="1">
                <a:latin typeface="Helvetica"/>
                <a:cs typeface="Helvetica"/>
              </a:rPr>
              <a:t>posuere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erat</a:t>
            </a:r>
            <a:r>
              <a:rPr lang="en-US" sz="3000" dirty="0">
                <a:latin typeface="Helvetica"/>
                <a:cs typeface="Helvetica"/>
              </a:rPr>
              <a:t> a ante </a:t>
            </a:r>
            <a:r>
              <a:rPr lang="en-US" sz="3000" dirty="0" err="1">
                <a:latin typeface="Helvetica"/>
                <a:cs typeface="Helvetica"/>
              </a:rPr>
              <a:t>venenatis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dapibus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posuere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velit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aliquet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Duis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mollis</a:t>
            </a:r>
            <a:r>
              <a:rPr lang="en-US" sz="3000" dirty="0">
                <a:latin typeface="Helvetica"/>
                <a:cs typeface="Helvetica"/>
              </a:rPr>
              <a:t>, </a:t>
            </a:r>
            <a:r>
              <a:rPr lang="en-US" sz="3000" dirty="0" err="1">
                <a:latin typeface="Helvetica"/>
                <a:cs typeface="Helvetica"/>
              </a:rPr>
              <a:t>est</a:t>
            </a:r>
            <a:r>
              <a:rPr lang="en-US" sz="3000" dirty="0">
                <a:latin typeface="Helvetica"/>
                <a:cs typeface="Helvetica"/>
              </a:rPr>
              <a:t> non </a:t>
            </a:r>
            <a:r>
              <a:rPr lang="en-US" sz="3000" dirty="0" err="1">
                <a:latin typeface="Helvetica"/>
                <a:cs typeface="Helvetica"/>
              </a:rPr>
              <a:t>commodo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luctus</a:t>
            </a:r>
            <a:r>
              <a:rPr lang="en-US" sz="3000" dirty="0">
                <a:latin typeface="Helvetica"/>
                <a:cs typeface="Helvetica"/>
              </a:rPr>
              <a:t>, nisi </a:t>
            </a:r>
            <a:r>
              <a:rPr lang="en-US" sz="3000" dirty="0" err="1">
                <a:latin typeface="Helvetica"/>
                <a:cs typeface="Helvetica"/>
              </a:rPr>
              <a:t>erat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porttitor</a:t>
            </a:r>
            <a:r>
              <a:rPr lang="en-US" sz="3000" dirty="0">
                <a:latin typeface="Helvetica"/>
                <a:cs typeface="Helvetica"/>
              </a:rPr>
              <a:t> ligula, </a:t>
            </a:r>
            <a:r>
              <a:rPr lang="en-US" sz="3000" dirty="0" err="1">
                <a:latin typeface="Helvetica"/>
                <a:cs typeface="Helvetica"/>
              </a:rPr>
              <a:t>eget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lacinia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odio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sem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nec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elit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Sed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posuere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est</a:t>
            </a:r>
            <a:r>
              <a:rPr lang="en-US" sz="3000" dirty="0">
                <a:latin typeface="Helvetica"/>
                <a:cs typeface="Helvetica"/>
              </a:rPr>
              <a:t> at </a:t>
            </a:r>
            <a:r>
              <a:rPr lang="en-US" sz="3000" dirty="0" err="1">
                <a:latin typeface="Helvetica"/>
                <a:cs typeface="Helvetica"/>
              </a:rPr>
              <a:t>lobortis</a:t>
            </a:r>
            <a:r>
              <a:rPr lang="en-US" sz="3000" dirty="0">
                <a:latin typeface="Helvetica"/>
                <a:cs typeface="Helvetica"/>
              </a:rPr>
              <a:t>. Maecenas </a:t>
            </a:r>
            <a:r>
              <a:rPr lang="en-US" sz="3000" dirty="0" err="1">
                <a:latin typeface="Helvetica"/>
                <a:cs typeface="Helvetica"/>
              </a:rPr>
              <a:t>faucibus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mollis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interdum</a:t>
            </a:r>
            <a:r>
              <a:rPr lang="en-US" sz="3000" dirty="0">
                <a:latin typeface="Helvetica"/>
                <a:cs typeface="Helvetica"/>
              </a:rPr>
              <a:t>.</a:t>
            </a:r>
          </a:p>
          <a:p>
            <a:endParaRPr lang="en-US" sz="3000" dirty="0">
              <a:latin typeface="Helvetica"/>
              <a:cs typeface="Helvetica"/>
            </a:endParaRPr>
          </a:p>
          <a:p>
            <a:r>
              <a:rPr lang="en-US" sz="3000" dirty="0" err="1">
                <a:latin typeface="Helvetica"/>
                <a:cs typeface="Helvetica"/>
              </a:rPr>
              <a:t>Donec</a:t>
            </a:r>
            <a:r>
              <a:rPr lang="en-US" sz="3000" dirty="0">
                <a:latin typeface="Helvetica"/>
                <a:cs typeface="Helvetica"/>
              </a:rPr>
              <a:t> id </a:t>
            </a:r>
            <a:r>
              <a:rPr lang="en-US" sz="3000" dirty="0" err="1">
                <a:latin typeface="Helvetica"/>
                <a:cs typeface="Helvetica"/>
              </a:rPr>
              <a:t>elit</a:t>
            </a:r>
            <a:r>
              <a:rPr lang="en-US" sz="3000" dirty="0">
                <a:latin typeface="Helvetica"/>
                <a:cs typeface="Helvetica"/>
              </a:rPr>
              <a:t> non mi </a:t>
            </a:r>
            <a:r>
              <a:rPr lang="en-US" sz="3000" dirty="0" err="1">
                <a:latin typeface="Helvetica"/>
                <a:cs typeface="Helvetica"/>
              </a:rPr>
              <a:t>porta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gravida</a:t>
            </a:r>
            <a:r>
              <a:rPr lang="en-US" sz="3000" dirty="0">
                <a:latin typeface="Helvetica"/>
                <a:cs typeface="Helvetica"/>
              </a:rPr>
              <a:t> at </a:t>
            </a:r>
            <a:r>
              <a:rPr lang="en-US" sz="3000" dirty="0" err="1">
                <a:latin typeface="Helvetica"/>
                <a:cs typeface="Helvetica"/>
              </a:rPr>
              <a:t>eget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metus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Aenean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lacinia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bibendum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nulla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sed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Duis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mollis</a:t>
            </a:r>
            <a:r>
              <a:rPr lang="en-US" sz="3000" dirty="0">
                <a:latin typeface="Helvetica"/>
                <a:cs typeface="Helvetica"/>
              </a:rPr>
              <a:t>, </a:t>
            </a:r>
            <a:r>
              <a:rPr lang="en-US" sz="3000" dirty="0" err="1">
                <a:latin typeface="Helvetica"/>
                <a:cs typeface="Helvetica"/>
              </a:rPr>
              <a:t>est</a:t>
            </a:r>
            <a:r>
              <a:rPr lang="en-US" sz="3000" dirty="0">
                <a:latin typeface="Helvetica"/>
                <a:cs typeface="Helvetica"/>
              </a:rPr>
              <a:t> non </a:t>
            </a:r>
            <a:r>
              <a:rPr lang="en-US" sz="3000" dirty="0" err="1">
                <a:latin typeface="Helvetica"/>
                <a:cs typeface="Helvetica"/>
              </a:rPr>
              <a:t>commodo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luctus</a:t>
            </a:r>
            <a:r>
              <a:rPr lang="en-US" sz="3000" dirty="0">
                <a:latin typeface="Helvetica"/>
                <a:cs typeface="Helvetica"/>
              </a:rPr>
              <a:t>, nisi </a:t>
            </a:r>
            <a:r>
              <a:rPr lang="en-US" sz="3000" dirty="0" err="1">
                <a:latin typeface="Helvetica"/>
                <a:cs typeface="Helvetica"/>
              </a:rPr>
              <a:t>erat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porttitor</a:t>
            </a:r>
            <a:r>
              <a:rPr lang="en-US" sz="3000" dirty="0">
                <a:latin typeface="Helvetica"/>
                <a:cs typeface="Helvetica"/>
              </a:rPr>
              <a:t> ligula, </a:t>
            </a:r>
            <a:r>
              <a:rPr lang="en-US" sz="3000" dirty="0" err="1">
                <a:latin typeface="Helvetica"/>
                <a:cs typeface="Helvetica"/>
              </a:rPr>
              <a:t>eget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lacinia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odio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sem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nec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elit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Etiam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porta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sem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malesuada</a:t>
            </a:r>
            <a:r>
              <a:rPr lang="en-US" sz="3000" dirty="0">
                <a:latin typeface="Helvetica"/>
                <a:cs typeface="Helvetica"/>
              </a:rPr>
              <a:t> magna </a:t>
            </a:r>
            <a:r>
              <a:rPr lang="en-US" sz="3000" dirty="0" err="1">
                <a:latin typeface="Helvetica"/>
                <a:cs typeface="Helvetica"/>
              </a:rPr>
              <a:t>mollis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euismod</a:t>
            </a:r>
            <a:r>
              <a:rPr lang="en-US" sz="3000" dirty="0">
                <a:latin typeface="Helvetica"/>
                <a:cs typeface="Helvetica"/>
              </a:rPr>
              <a:t>.</a:t>
            </a:r>
          </a:p>
          <a:p>
            <a:endParaRPr lang="en-US" sz="3000" dirty="0">
              <a:latin typeface="Helvetica"/>
              <a:cs typeface="Helvetica"/>
            </a:endParaRPr>
          </a:p>
        </p:txBody>
      </p:sp>
      <p:pic>
        <p:nvPicPr>
          <p:cNvPr id="55" name="Picture 54" descr="DSC_0006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7287" y="9550400"/>
            <a:ext cx="8146493" cy="5349737"/>
          </a:xfrm>
          <a:prstGeom prst="rect">
            <a:avLst/>
          </a:prstGeom>
          <a:ln w="127000">
            <a:solidFill>
              <a:schemeClr val="tx2"/>
            </a:solidFill>
          </a:ln>
          <a:effectLst/>
        </p:spPr>
      </p:pic>
      <p:sp>
        <p:nvSpPr>
          <p:cNvPr id="56" name="Rounded Rectangle 55"/>
          <p:cNvSpPr/>
          <p:nvPr/>
        </p:nvSpPr>
        <p:spPr>
          <a:xfrm>
            <a:off x="11952515" y="15854619"/>
            <a:ext cx="8871121" cy="11288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11" tIns="32656" rIns="65311" bIns="32656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Helvetica"/>
                <a:cs typeface="Helvetica"/>
              </a:rPr>
              <a:t>Left Subtitle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169161" y="17322176"/>
            <a:ext cx="8654475" cy="5298151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3400" b="1" u="sng" dirty="0" err="1">
                <a:latin typeface="Helvetica"/>
                <a:cs typeface="Helvetica"/>
              </a:rPr>
              <a:t>Vivamus</a:t>
            </a:r>
            <a:r>
              <a:rPr lang="en-US" sz="3400" b="1" u="sng" dirty="0">
                <a:latin typeface="Helvetica"/>
                <a:cs typeface="Helvetica"/>
              </a:rPr>
              <a:t> </a:t>
            </a:r>
            <a:r>
              <a:rPr lang="en-US" sz="3400" b="1" u="sng" dirty="0" err="1">
                <a:latin typeface="Helvetica"/>
                <a:cs typeface="Helvetica"/>
              </a:rPr>
              <a:t>sagittis</a:t>
            </a:r>
            <a:r>
              <a:rPr lang="en-US" sz="3400" b="1" u="sng" dirty="0">
                <a:latin typeface="Helvetica"/>
                <a:cs typeface="Helvetica"/>
              </a:rPr>
              <a:t> </a:t>
            </a:r>
            <a:r>
              <a:rPr lang="en-US" sz="3400" b="1" u="sng" dirty="0" err="1">
                <a:latin typeface="Helvetica"/>
                <a:cs typeface="Helvetica"/>
              </a:rPr>
              <a:t>lobortis</a:t>
            </a:r>
            <a:r>
              <a:rPr lang="en-US" sz="3400" b="1" u="sng" dirty="0">
                <a:latin typeface="Helvetica"/>
                <a:cs typeface="Helvetica"/>
              </a:rPr>
              <a:t> </a:t>
            </a:r>
            <a:r>
              <a:rPr lang="en-US" sz="3400" b="1" u="sng" dirty="0" err="1">
                <a:latin typeface="Helvetica"/>
                <a:cs typeface="Helvetica"/>
              </a:rPr>
              <a:t>justo</a:t>
            </a:r>
            <a:r>
              <a:rPr lang="en-US" sz="3400" b="1" u="sng" dirty="0">
                <a:latin typeface="Helvetica"/>
                <a:cs typeface="Helvetica"/>
              </a:rPr>
              <a:t> </a:t>
            </a:r>
            <a:r>
              <a:rPr lang="en-US" sz="3400" b="1" u="sng" dirty="0" err="1">
                <a:latin typeface="Helvetica"/>
                <a:cs typeface="Helvetica"/>
              </a:rPr>
              <a:t>vel</a:t>
            </a:r>
            <a:r>
              <a:rPr lang="en-US" sz="3400" b="1" u="sng" dirty="0">
                <a:latin typeface="Helvetica"/>
                <a:cs typeface="Helvetica"/>
              </a:rPr>
              <a:t> </a:t>
            </a:r>
            <a:r>
              <a:rPr lang="en-US" sz="3400" b="1" u="sng" dirty="0" err="1">
                <a:latin typeface="Helvetica"/>
                <a:cs typeface="Helvetica"/>
              </a:rPr>
              <a:t>dignissim</a:t>
            </a:r>
            <a:r>
              <a:rPr lang="en-US" sz="3400" b="1" u="sng" dirty="0">
                <a:latin typeface="Helvetica"/>
                <a:cs typeface="Helvetica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3400" dirty="0">
                <a:latin typeface="Helvetica"/>
                <a:cs typeface="Helvetica"/>
              </a:rPr>
              <a:t>Nam </a:t>
            </a:r>
            <a:r>
              <a:rPr lang="en-US" sz="3400" dirty="0" err="1">
                <a:latin typeface="Helvetica"/>
                <a:cs typeface="Helvetica"/>
              </a:rPr>
              <a:t>tortor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justo</a:t>
            </a:r>
            <a:r>
              <a:rPr lang="en-US" sz="3400" dirty="0">
                <a:latin typeface="Helvetica"/>
                <a:cs typeface="Helvetica"/>
              </a:rPr>
              <a:t>, </a:t>
            </a:r>
            <a:r>
              <a:rPr lang="en-US" sz="3400" dirty="0" err="1">
                <a:latin typeface="Helvetica"/>
                <a:cs typeface="Helvetica"/>
              </a:rPr>
              <a:t>ultrices</a:t>
            </a:r>
            <a:r>
              <a:rPr lang="en-US" sz="3400" dirty="0">
                <a:latin typeface="Helvetica"/>
                <a:cs typeface="Helvetica"/>
              </a:rPr>
              <a:t> in </a:t>
            </a:r>
            <a:r>
              <a:rPr lang="en-US" sz="3400" dirty="0" err="1">
                <a:latin typeface="Helvetica"/>
                <a:cs typeface="Helvetica"/>
              </a:rPr>
              <a:t>rhoncus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ut</a:t>
            </a:r>
            <a:r>
              <a:rPr lang="en-US" sz="3400" dirty="0">
                <a:latin typeface="Helvetica"/>
                <a:cs typeface="Helvetica"/>
              </a:rPr>
              <a:t>, </a:t>
            </a:r>
            <a:r>
              <a:rPr lang="en-US" sz="3400" dirty="0" err="1">
                <a:latin typeface="Helvetica"/>
                <a:cs typeface="Helvetica"/>
              </a:rPr>
              <a:t>auctor</a:t>
            </a:r>
            <a:r>
              <a:rPr lang="en-US" sz="3400" dirty="0">
                <a:latin typeface="Helvetica"/>
                <a:cs typeface="Helvetica"/>
              </a:rPr>
              <a:t> in </a:t>
            </a:r>
            <a:r>
              <a:rPr lang="en-US" sz="3400" dirty="0" err="1">
                <a:latin typeface="Helvetica"/>
                <a:cs typeface="Helvetica"/>
              </a:rPr>
              <a:t>enim</a:t>
            </a:r>
            <a:r>
              <a:rPr lang="en-US" sz="3400" dirty="0">
                <a:latin typeface="Helvetica"/>
                <a:cs typeface="Helvetica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3400" dirty="0">
                <a:latin typeface="Helvetica"/>
                <a:cs typeface="Helvetica"/>
              </a:rPr>
              <a:t>Maecenas </a:t>
            </a:r>
            <a:r>
              <a:rPr lang="en-US" sz="3400" dirty="0" err="1">
                <a:latin typeface="Helvetica"/>
                <a:cs typeface="Helvetica"/>
              </a:rPr>
              <a:t>sodales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mollis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purus</a:t>
            </a:r>
            <a:r>
              <a:rPr lang="en-US" sz="3400" dirty="0">
                <a:latin typeface="Helvetica"/>
                <a:cs typeface="Helvetica"/>
              </a:rPr>
              <a:t>, </a:t>
            </a:r>
            <a:r>
              <a:rPr lang="en-US" sz="3400" dirty="0" err="1">
                <a:latin typeface="Helvetica"/>
                <a:cs typeface="Helvetica"/>
              </a:rPr>
              <a:t>tincidunt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iaculis</a:t>
            </a:r>
            <a:r>
              <a:rPr lang="en-US" sz="3400" dirty="0">
                <a:latin typeface="Helvetica"/>
                <a:cs typeface="Helvetica"/>
              </a:rPr>
              <a:t> quam </a:t>
            </a:r>
            <a:r>
              <a:rPr lang="en-US" sz="3400" dirty="0" err="1">
                <a:latin typeface="Helvetica"/>
                <a:cs typeface="Helvetica"/>
              </a:rPr>
              <a:t>molestie</a:t>
            </a:r>
            <a:r>
              <a:rPr lang="en-US" sz="3400" dirty="0">
                <a:latin typeface="Helvetica"/>
                <a:cs typeface="Helvetica"/>
              </a:rPr>
              <a:t> sed.</a:t>
            </a:r>
          </a:p>
          <a:p>
            <a:pPr>
              <a:buFont typeface="Arial"/>
              <a:buChar char="•"/>
            </a:pPr>
            <a:r>
              <a:rPr lang="en-US" sz="3400" dirty="0" err="1">
                <a:latin typeface="Helvetica"/>
                <a:cs typeface="Helvetica"/>
              </a:rPr>
              <a:t>Donec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tincidunt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tempor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orci</a:t>
            </a:r>
            <a:r>
              <a:rPr lang="en-US" sz="3400" dirty="0">
                <a:latin typeface="Helvetica"/>
                <a:cs typeface="Helvetica"/>
              </a:rPr>
              <a:t>, </a:t>
            </a:r>
            <a:r>
              <a:rPr lang="en-US" sz="3400" dirty="0" err="1">
                <a:latin typeface="Helvetica"/>
                <a:cs typeface="Helvetica"/>
              </a:rPr>
              <a:t>eget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accumsan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enim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mattis</a:t>
            </a:r>
            <a:r>
              <a:rPr lang="en-US" sz="3400" dirty="0">
                <a:latin typeface="Helvetica"/>
                <a:cs typeface="Helvetica"/>
              </a:rPr>
              <a:t> </a:t>
            </a:r>
            <a:r>
              <a:rPr lang="en-US" sz="3400" dirty="0" err="1">
                <a:latin typeface="Helvetica"/>
                <a:cs typeface="Helvetica"/>
              </a:rPr>
              <a:t>eu</a:t>
            </a:r>
            <a:r>
              <a:rPr lang="en-US" sz="3400" dirty="0">
                <a:latin typeface="Helvetica"/>
                <a:cs typeface="Helvetica"/>
              </a:rPr>
              <a:t>. </a:t>
            </a:r>
            <a:br>
              <a:rPr lang="en-US" sz="3400" dirty="0">
                <a:latin typeface="Helvetica"/>
                <a:cs typeface="Helvetica"/>
              </a:rPr>
            </a:br>
            <a:br>
              <a:rPr lang="en-US" sz="3400" dirty="0">
                <a:latin typeface="Helvetica"/>
                <a:cs typeface="Helvetica"/>
              </a:rPr>
            </a:br>
            <a:endParaRPr lang="en-US" sz="3400" dirty="0">
              <a:latin typeface="Helvetica"/>
              <a:cs typeface="Helvetic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2881038" y="327591"/>
            <a:ext cx="8871122" cy="11288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11" tIns="32656" rIns="65311" bIns="32656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Helvetica"/>
                <a:cs typeface="Helvetica"/>
              </a:rPr>
              <a:t>Right Subtitle 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995338" y="1857896"/>
            <a:ext cx="8756821" cy="6990922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3000" dirty="0">
                <a:latin typeface="Helvetica"/>
                <a:cs typeface="Helvetica"/>
              </a:rPr>
              <a:t>Integer </a:t>
            </a:r>
            <a:r>
              <a:rPr lang="en-US" sz="3000" dirty="0" err="1">
                <a:latin typeface="Helvetica"/>
                <a:cs typeface="Helvetica"/>
              </a:rPr>
              <a:t>posuere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erat</a:t>
            </a:r>
            <a:r>
              <a:rPr lang="en-US" sz="3000" dirty="0">
                <a:latin typeface="Helvetica"/>
                <a:cs typeface="Helvetica"/>
              </a:rPr>
              <a:t> a ante </a:t>
            </a:r>
            <a:r>
              <a:rPr lang="en-US" sz="3000" dirty="0" err="1">
                <a:latin typeface="Helvetica"/>
                <a:cs typeface="Helvetica"/>
              </a:rPr>
              <a:t>venenatis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dapibus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posuere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velit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aliquet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Praesent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commodo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cursus</a:t>
            </a:r>
            <a:r>
              <a:rPr lang="en-US" sz="3000" dirty="0">
                <a:latin typeface="Helvetica"/>
                <a:cs typeface="Helvetica"/>
              </a:rPr>
              <a:t> magna, </a:t>
            </a:r>
            <a:r>
              <a:rPr lang="en-US" sz="3000" dirty="0" err="1">
                <a:latin typeface="Helvetica"/>
                <a:cs typeface="Helvetica"/>
              </a:rPr>
              <a:t>vel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scelerisque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nisl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 et. </a:t>
            </a:r>
            <a:r>
              <a:rPr lang="en-US" sz="3000" dirty="0" err="1">
                <a:latin typeface="Helvetica"/>
                <a:cs typeface="Helvetica"/>
              </a:rPr>
              <a:t>Lorem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ipsum</a:t>
            </a:r>
            <a:r>
              <a:rPr lang="en-US" sz="3000" dirty="0">
                <a:latin typeface="Helvetica"/>
                <a:cs typeface="Helvetica"/>
              </a:rPr>
              <a:t> dolor sit </a:t>
            </a:r>
            <a:r>
              <a:rPr lang="en-US" sz="3000" dirty="0" err="1">
                <a:latin typeface="Helvetica"/>
                <a:cs typeface="Helvetica"/>
              </a:rPr>
              <a:t>amet</a:t>
            </a:r>
            <a:r>
              <a:rPr lang="en-US" sz="3000" dirty="0">
                <a:latin typeface="Helvetica"/>
                <a:cs typeface="Helvetica"/>
              </a:rPr>
              <a:t>,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adipiscing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elit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Etiam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porta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sem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malesuada</a:t>
            </a:r>
            <a:r>
              <a:rPr lang="en-US" sz="3000" dirty="0">
                <a:latin typeface="Helvetica"/>
                <a:cs typeface="Helvetica"/>
              </a:rPr>
              <a:t> magna </a:t>
            </a:r>
            <a:r>
              <a:rPr lang="en-US" sz="3000" dirty="0" err="1">
                <a:latin typeface="Helvetica"/>
                <a:cs typeface="Helvetica"/>
              </a:rPr>
              <a:t>mollis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euismod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Praesent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commodo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cursus</a:t>
            </a:r>
            <a:r>
              <a:rPr lang="en-US" sz="3000" dirty="0">
                <a:latin typeface="Helvetica"/>
                <a:cs typeface="Helvetica"/>
              </a:rPr>
              <a:t> magna, </a:t>
            </a:r>
            <a:r>
              <a:rPr lang="en-US" sz="3000" dirty="0" err="1">
                <a:latin typeface="Helvetica"/>
                <a:cs typeface="Helvetica"/>
              </a:rPr>
              <a:t>vel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scelerisque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nisl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 et. </a:t>
            </a:r>
            <a:r>
              <a:rPr lang="en-US" sz="3000" dirty="0" err="1">
                <a:latin typeface="Helvetica"/>
                <a:cs typeface="Helvetica"/>
              </a:rPr>
              <a:t>Sed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posuere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est</a:t>
            </a:r>
            <a:r>
              <a:rPr lang="en-US" sz="3000" dirty="0">
                <a:latin typeface="Helvetica"/>
                <a:cs typeface="Helvetica"/>
              </a:rPr>
              <a:t> at </a:t>
            </a:r>
            <a:r>
              <a:rPr lang="en-US" sz="3000" dirty="0" err="1">
                <a:latin typeface="Helvetica"/>
                <a:cs typeface="Helvetica"/>
              </a:rPr>
              <a:t>lobortis</a:t>
            </a:r>
            <a:r>
              <a:rPr lang="en-US" sz="3000" dirty="0">
                <a:latin typeface="Helvetica"/>
                <a:cs typeface="Helvetica"/>
              </a:rPr>
              <a:t>.</a:t>
            </a:r>
          </a:p>
          <a:p>
            <a:endParaRPr lang="en-US" sz="3000" dirty="0">
              <a:latin typeface="Helvetica"/>
              <a:cs typeface="Helvetica"/>
            </a:endParaRPr>
          </a:p>
          <a:p>
            <a:r>
              <a:rPr lang="en-US" sz="3000" dirty="0" err="1">
                <a:latin typeface="Helvetica"/>
                <a:cs typeface="Helvetica"/>
              </a:rPr>
              <a:t>Nullam</a:t>
            </a:r>
            <a:r>
              <a:rPr lang="en-US" sz="3000" dirty="0">
                <a:latin typeface="Helvetica"/>
                <a:cs typeface="Helvetica"/>
              </a:rPr>
              <a:t> id dolor id </a:t>
            </a:r>
            <a:r>
              <a:rPr lang="en-US" sz="3000" dirty="0" err="1">
                <a:latin typeface="Helvetica"/>
                <a:cs typeface="Helvetica"/>
              </a:rPr>
              <a:t>nibh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ultricies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vehicula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ut</a:t>
            </a:r>
            <a:r>
              <a:rPr lang="en-US" sz="3000" dirty="0">
                <a:latin typeface="Helvetica"/>
                <a:cs typeface="Helvetica"/>
              </a:rPr>
              <a:t> id </a:t>
            </a:r>
            <a:r>
              <a:rPr lang="en-US" sz="3000" dirty="0" err="1">
                <a:latin typeface="Helvetica"/>
                <a:cs typeface="Helvetica"/>
              </a:rPr>
              <a:t>elit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Praesent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commodo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cursus</a:t>
            </a:r>
            <a:r>
              <a:rPr lang="en-US" sz="3000" dirty="0">
                <a:latin typeface="Helvetica"/>
                <a:cs typeface="Helvetica"/>
              </a:rPr>
              <a:t> magna, </a:t>
            </a:r>
            <a:r>
              <a:rPr lang="en-US" sz="3000" dirty="0" err="1">
                <a:latin typeface="Helvetica"/>
                <a:cs typeface="Helvetica"/>
              </a:rPr>
              <a:t>vel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scelerisque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nisl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 et. </a:t>
            </a:r>
            <a:r>
              <a:rPr lang="en-US" sz="3000" dirty="0" err="1">
                <a:latin typeface="Helvetica"/>
                <a:cs typeface="Helvetica"/>
              </a:rPr>
              <a:t>Fusce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dapibus</a:t>
            </a:r>
            <a:r>
              <a:rPr lang="en-US" sz="3000" dirty="0">
                <a:latin typeface="Helvetica"/>
                <a:cs typeface="Helvetica"/>
              </a:rPr>
              <a:t>, </a:t>
            </a:r>
            <a:r>
              <a:rPr lang="en-US" sz="3000" dirty="0" err="1">
                <a:latin typeface="Helvetica"/>
                <a:cs typeface="Helvetica"/>
              </a:rPr>
              <a:t>tellus</a:t>
            </a:r>
            <a:r>
              <a:rPr lang="en-US" sz="3000" dirty="0">
                <a:latin typeface="Helvetica"/>
                <a:cs typeface="Helvetica"/>
              </a:rPr>
              <a:t> ac </a:t>
            </a:r>
            <a:r>
              <a:rPr lang="en-US" sz="3000" dirty="0" err="1">
                <a:latin typeface="Helvetica"/>
                <a:cs typeface="Helvetica"/>
              </a:rPr>
              <a:t>cursus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commodo</a:t>
            </a:r>
            <a:r>
              <a:rPr lang="en-US" sz="3000" dirty="0">
                <a:latin typeface="Helvetica"/>
                <a:cs typeface="Helvetica"/>
              </a:rPr>
              <a:t>, </a:t>
            </a:r>
            <a:r>
              <a:rPr lang="en-US" sz="3000" dirty="0" err="1">
                <a:latin typeface="Helvetica"/>
                <a:cs typeface="Helvetica"/>
              </a:rPr>
              <a:t>tortor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mauris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condimentum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nibh</a:t>
            </a:r>
            <a:r>
              <a:rPr lang="en-US" sz="3000" dirty="0">
                <a:latin typeface="Helvetica"/>
                <a:cs typeface="Helvetica"/>
              </a:rPr>
              <a:t>, </a:t>
            </a:r>
            <a:r>
              <a:rPr lang="en-US" sz="3000" dirty="0" err="1">
                <a:latin typeface="Helvetica"/>
                <a:cs typeface="Helvetica"/>
              </a:rPr>
              <a:t>ut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fermentum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massa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justo</a:t>
            </a:r>
            <a:r>
              <a:rPr lang="en-US" sz="3000" dirty="0">
                <a:latin typeface="Helvetica"/>
                <a:cs typeface="Helvetica"/>
              </a:rPr>
              <a:t> sit </a:t>
            </a:r>
            <a:r>
              <a:rPr lang="en-US" sz="3000" dirty="0" err="1">
                <a:latin typeface="Helvetica"/>
                <a:cs typeface="Helvetica"/>
              </a:rPr>
              <a:t>amet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risus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Aenean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eu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leo</a:t>
            </a:r>
            <a:r>
              <a:rPr lang="en-US" sz="3000" dirty="0">
                <a:latin typeface="Helvetica"/>
                <a:cs typeface="Helvetica"/>
              </a:rPr>
              <a:t> quam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881038" y="15854619"/>
            <a:ext cx="8871121" cy="11288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11" tIns="32656" rIns="65311" bIns="32656"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Helvetica"/>
                <a:cs typeface="Helvetica"/>
              </a:rPr>
              <a:t>Right Subtitle 2</a:t>
            </a:r>
          </a:p>
        </p:txBody>
      </p:sp>
      <p:pic>
        <p:nvPicPr>
          <p:cNvPr id="63" name="Picture 62" descr="DSC_00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5338" y="9552702"/>
            <a:ext cx="8143884" cy="5347436"/>
          </a:xfrm>
          <a:prstGeom prst="rect">
            <a:avLst/>
          </a:prstGeom>
          <a:ln w="127000">
            <a:solidFill>
              <a:schemeClr val="tx2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22995614" y="17231443"/>
            <a:ext cx="8654475" cy="3759269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3000" dirty="0" err="1">
                <a:latin typeface="Helvetica"/>
                <a:cs typeface="Helvetica"/>
              </a:rPr>
              <a:t>Vestibulum</a:t>
            </a:r>
            <a:r>
              <a:rPr lang="en-US" sz="3000" dirty="0">
                <a:latin typeface="Helvetica"/>
                <a:cs typeface="Helvetica"/>
              </a:rPr>
              <a:t> id ligula </a:t>
            </a:r>
            <a:r>
              <a:rPr lang="en-US" sz="3000" dirty="0" err="1">
                <a:latin typeface="Helvetica"/>
                <a:cs typeface="Helvetica"/>
              </a:rPr>
              <a:t>porta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felis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euismod</a:t>
            </a:r>
            <a:r>
              <a:rPr lang="en-US" sz="3000" dirty="0">
                <a:latin typeface="Helvetica"/>
                <a:cs typeface="Helvetica"/>
              </a:rPr>
              <a:t> semper. Maecenas </a:t>
            </a:r>
            <a:r>
              <a:rPr lang="en-US" sz="3000" dirty="0" err="1">
                <a:latin typeface="Helvetica"/>
                <a:cs typeface="Helvetica"/>
              </a:rPr>
              <a:t>sed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diam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eget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risus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varius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blandit</a:t>
            </a:r>
            <a:r>
              <a:rPr lang="en-US" sz="3000" dirty="0">
                <a:latin typeface="Helvetica"/>
                <a:cs typeface="Helvetica"/>
              </a:rPr>
              <a:t> sit </a:t>
            </a:r>
            <a:r>
              <a:rPr lang="en-US" sz="3000" dirty="0" err="1">
                <a:latin typeface="Helvetica"/>
                <a:cs typeface="Helvetica"/>
              </a:rPr>
              <a:t>amet</a:t>
            </a:r>
            <a:r>
              <a:rPr lang="en-US" sz="3000" dirty="0">
                <a:latin typeface="Helvetica"/>
                <a:cs typeface="Helvetica"/>
              </a:rPr>
              <a:t> non magna. </a:t>
            </a:r>
            <a:r>
              <a:rPr lang="en-US" sz="3000" dirty="0" err="1">
                <a:latin typeface="Helvetica"/>
                <a:cs typeface="Helvetica"/>
              </a:rPr>
              <a:t>Lorem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ipsum</a:t>
            </a:r>
            <a:r>
              <a:rPr lang="en-US" sz="3000" dirty="0">
                <a:latin typeface="Helvetica"/>
                <a:cs typeface="Helvetica"/>
              </a:rPr>
              <a:t> dolor sit </a:t>
            </a:r>
            <a:r>
              <a:rPr lang="en-US" sz="3000" dirty="0" err="1">
                <a:latin typeface="Helvetica"/>
                <a:cs typeface="Helvetica"/>
              </a:rPr>
              <a:t>amet</a:t>
            </a:r>
            <a:r>
              <a:rPr lang="en-US" sz="3000" dirty="0">
                <a:latin typeface="Helvetica"/>
                <a:cs typeface="Helvetica"/>
              </a:rPr>
              <a:t>,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adipiscing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elit</a:t>
            </a:r>
            <a:r>
              <a:rPr lang="en-US" sz="3000" dirty="0">
                <a:latin typeface="Helvetica"/>
                <a:cs typeface="Helvetica"/>
              </a:rPr>
              <a:t>. Maecenas </a:t>
            </a:r>
            <a:r>
              <a:rPr lang="en-US" sz="3000" dirty="0" err="1">
                <a:latin typeface="Helvetica"/>
                <a:cs typeface="Helvetica"/>
              </a:rPr>
              <a:t>faucibus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mollis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interdum.nisl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consectetur</a:t>
            </a:r>
            <a:r>
              <a:rPr lang="en-US" sz="3000" dirty="0">
                <a:latin typeface="Helvetica"/>
                <a:cs typeface="Helvetica"/>
              </a:rPr>
              <a:t> et. </a:t>
            </a:r>
            <a:r>
              <a:rPr lang="en-US" sz="3000" dirty="0" err="1">
                <a:latin typeface="Helvetica"/>
                <a:cs typeface="Helvetica"/>
              </a:rPr>
              <a:t>Aenean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eu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leo</a:t>
            </a:r>
            <a:r>
              <a:rPr lang="en-US" sz="3000" dirty="0">
                <a:latin typeface="Helvetica"/>
                <a:cs typeface="Helvetica"/>
              </a:rPr>
              <a:t> quam. </a:t>
            </a:r>
            <a:r>
              <a:rPr lang="en-US" sz="3000" dirty="0" err="1">
                <a:latin typeface="Helvetica"/>
                <a:cs typeface="Helvetica"/>
              </a:rPr>
              <a:t>Pellentesque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ornare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sem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lacinia</a:t>
            </a:r>
            <a:r>
              <a:rPr lang="en-US" sz="3000" dirty="0">
                <a:latin typeface="Helvetica"/>
                <a:cs typeface="Helvetica"/>
              </a:rPr>
              <a:t> quam </a:t>
            </a:r>
            <a:r>
              <a:rPr lang="en-US" sz="3000" dirty="0" err="1">
                <a:latin typeface="Helvetica"/>
                <a:cs typeface="Helvetica"/>
              </a:rPr>
              <a:t>venenatis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vestibulum</a:t>
            </a:r>
            <a:r>
              <a:rPr lang="en-US" sz="3000" dirty="0">
                <a:latin typeface="Helvetica"/>
                <a:cs typeface="Helvetica"/>
              </a:rPr>
              <a:t>. </a:t>
            </a:r>
            <a:r>
              <a:rPr lang="en-US" sz="3000" dirty="0" err="1">
                <a:latin typeface="Helvetica"/>
                <a:cs typeface="Helvetica"/>
              </a:rPr>
              <a:t>Ves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Praesent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commodo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000" dirty="0" err="1">
                <a:latin typeface="Helvetica"/>
                <a:cs typeface="Helvetica"/>
              </a:rPr>
              <a:t>cursus</a:t>
            </a:r>
            <a:r>
              <a:rPr lang="en-US" sz="3000" dirty="0">
                <a:latin typeface="Helvetica"/>
                <a:cs typeface="Helvetica"/>
              </a:rPr>
              <a:t> magna, </a:t>
            </a:r>
          </a:p>
        </p:txBody>
      </p:sp>
    </p:spTree>
    <p:extLst>
      <p:ext uri="{BB962C8B-B14F-4D97-AF65-F5344CB8AC3E}">
        <p14:creationId xmlns:p14="http://schemas.microsoft.com/office/powerpoint/2010/main" val="130278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0"/>
            <a:ext cx="32918400" cy="37490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983480"/>
            <a:ext cx="31399843" cy="2671757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400" b="1" dirty="0">
                <a:solidFill>
                  <a:srgbClr val="FFFFFF"/>
                </a:solidFill>
                <a:latin typeface="Arial Black"/>
                <a:cs typeface="Arial Black"/>
              </a:rPr>
              <a:t>A CLINICAL REPORT ON THE STUDYING HABITS OF HIGH SCHOOL STUDENTS</a:t>
            </a:r>
          </a:p>
        </p:txBody>
      </p:sp>
      <p:pic>
        <p:nvPicPr>
          <p:cNvPr id="6" name="Picture 5" descr="stack-of-books(2)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45" b="70613"/>
          <a:stretch/>
        </p:blipFill>
        <p:spPr>
          <a:xfrm>
            <a:off x="-3309" y="0"/>
            <a:ext cx="329184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8272" y="7584162"/>
            <a:ext cx="27921857" cy="580928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dist"/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John Smith and Jane Doe, Seton Hall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725" y="8771735"/>
            <a:ext cx="9434318" cy="8776027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Arial Black"/>
                <a:cs typeface="Arial Black"/>
              </a:rPr>
              <a:t>Project Goal</a:t>
            </a:r>
          </a:p>
          <a:p>
            <a:r>
              <a:rPr lang="en-US" sz="5000" dirty="0" err="1"/>
              <a:t>Quisque</a:t>
            </a:r>
            <a:r>
              <a:rPr lang="en-US" sz="5000" dirty="0"/>
              <a:t> </a:t>
            </a:r>
            <a:r>
              <a:rPr lang="en-US" sz="5000" dirty="0" err="1"/>
              <a:t>quis</a:t>
            </a:r>
            <a:r>
              <a:rPr lang="en-US" sz="5000" dirty="0"/>
              <a:t> </a:t>
            </a:r>
            <a:r>
              <a:rPr lang="en-US" sz="5000" dirty="0" err="1"/>
              <a:t>nunc</a:t>
            </a:r>
            <a:r>
              <a:rPr lang="en-US" sz="5000" dirty="0"/>
              <a:t> </a:t>
            </a:r>
            <a:r>
              <a:rPr lang="en-US" sz="5000" dirty="0" err="1"/>
              <a:t>mauris</a:t>
            </a:r>
            <a:r>
              <a:rPr lang="en-US" sz="5000" dirty="0"/>
              <a:t>. </a:t>
            </a:r>
            <a:r>
              <a:rPr lang="en-US" sz="5000" dirty="0" err="1"/>
              <a:t>Etiam</a:t>
            </a:r>
            <a:r>
              <a:rPr lang="en-US" sz="5000" dirty="0"/>
              <a:t> </a:t>
            </a:r>
            <a:r>
              <a:rPr lang="en-US" sz="5000" dirty="0" err="1"/>
              <a:t>vel</a:t>
            </a:r>
            <a:r>
              <a:rPr lang="en-US" sz="5000" dirty="0"/>
              <a:t> </a:t>
            </a:r>
            <a:r>
              <a:rPr lang="en-US" sz="5000" dirty="0" err="1"/>
              <a:t>leo</a:t>
            </a:r>
            <a:r>
              <a:rPr lang="en-US" sz="5000" dirty="0"/>
              <a:t> </a:t>
            </a:r>
            <a:r>
              <a:rPr lang="en-US" sz="5000" dirty="0" err="1"/>
              <a:t>nibh</a:t>
            </a:r>
            <a:r>
              <a:rPr lang="en-US" sz="5000" dirty="0"/>
              <a:t>, a </a:t>
            </a:r>
            <a:r>
              <a:rPr lang="en-US" sz="5000" dirty="0" err="1"/>
              <a:t>mollis</a:t>
            </a:r>
            <a:r>
              <a:rPr lang="en-US" sz="5000" dirty="0"/>
              <a:t> magna. </a:t>
            </a:r>
            <a:r>
              <a:rPr lang="en-US" sz="5000" dirty="0" err="1"/>
              <a:t>Proin</a:t>
            </a:r>
            <a:r>
              <a:rPr lang="en-US" sz="5000" dirty="0"/>
              <a:t> </a:t>
            </a:r>
            <a:r>
              <a:rPr lang="en-US" sz="5000" dirty="0" err="1"/>
              <a:t>eget</a:t>
            </a:r>
            <a:r>
              <a:rPr lang="en-US" sz="5000" dirty="0"/>
              <a:t> </a:t>
            </a:r>
            <a:r>
              <a:rPr lang="en-US" sz="5000" dirty="0" err="1"/>
              <a:t>neque</a:t>
            </a:r>
            <a:r>
              <a:rPr lang="en-US" sz="5000" dirty="0"/>
              <a:t> </a:t>
            </a:r>
            <a:r>
              <a:rPr lang="en-US" sz="5000" dirty="0" err="1"/>
              <a:t>urna</a:t>
            </a:r>
            <a:r>
              <a:rPr lang="en-US" sz="5000" dirty="0"/>
              <a:t>, </a:t>
            </a:r>
            <a:r>
              <a:rPr lang="en-US" sz="5000" dirty="0" err="1"/>
              <a:t>nec</a:t>
            </a:r>
            <a:r>
              <a:rPr lang="en-US" sz="5000" dirty="0"/>
              <a:t> </a:t>
            </a:r>
            <a:r>
              <a:rPr lang="en-US" sz="5000" dirty="0" err="1"/>
              <a:t>dignissim</a:t>
            </a:r>
            <a:r>
              <a:rPr lang="en-US" sz="5000" dirty="0"/>
              <a:t> sem. </a:t>
            </a:r>
            <a:r>
              <a:rPr lang="en-US" sz="5000" dirty="0" err="1"/>
              <a:t>Etiam</a:t>
            </a:r>
            <a:r>
              <a:rPr lang="en-US" sz="5000" dirty="0"/>
              <a:t> non </a:t>
            </a:r>
            <a:r>
              <a:rPr lang="en-US" sz="5000" dirty="0" err="1"/>
              <a:t>est</a:t>
            </a:r>
            <a:r>
              <a:rPr lang="en-US" sz="5000" dirty="0"/>
              <a:t> </a:t>
            </a:r>
            <a:r>
              <a:rPr lang="en-US" sz="5000" dirty="0" err="1"/>
              <a:t>hendrerit</a:t>
            </a:r>
            <a:r>
              <a:rPr lang="en-US" sz="5000" dirty="0"/>
              <a:t> dui </a:t>
            </a:r>
            <a:r>
              <a:rPr lang="en-US" sz="5000" dirty="0" err="1"/>
              <a:t>hendrerit</a:t>
            </a:r>
            <a:r>
              <a:rPr lang="en-US" sz="5000" dirty="0"/>
              <a:t> </a:t>
            </a:r>
            <a:r>
              <a:rPr lang="en-US" sz="5000" dirty="0" err="1"/>
              <a:t>ultrices</a:t>
            </a:r>
            <a:r>
              <a:rPr lang="en-US" sz="5000" dirty="0"/>
              <a:t>. </a:t>
            </a:r>
            <a:r>
              <a:rPr lang="en-US" sz="5000" dirty="0" err="1"/>
              <a:t>Vestibulum</a:t>
            </a:r>
            <a:r>
              <a:rPr lang="en-US" sz="5000" dirty="0"/>
              <a:t> </a:t>
            </a:r>
            <a:r>
              <a:rPr lang="en-US" sz="5000" dirty="0" err="1"/>
              <a:t>consequat</a:t>
            </a:r>
            <a:r>
              <a:rPr lang="en-US" sz="5000" dirty="0"/>
              <a:t> </a:t>
            </a:r>
            <a:r>
              <a:rPr lang="en-US" sz="5000" dirty="0" err="1"/>
              <a:t>iaculis</a:t>
            </a:r>
            <a:r>
              <a:rPr lang="en-US" sz="5000" dirty="0"/>
              <a:t> </a:t>
            </a:r>
            <a:r>
              <a:rPr lang="en-US" sz="5000" dirty="0" err="1"/>
              <a:t>arcu</a:t>
            </a:r>
            <a:r>
              <a:rPr lang="en-US" sz="5000" dirty="0"/>
              <a:t> ac </a:t>
            </a:r>
            <a:r>
              <a:rPr lang="en-US" sz="5000" dirty="0" err="1"/>
              <a:t>condimentum</a:t>
            </a:r>
            <a:r>
              <a:rPr lang="en-US" sz="5000" dirty="0"/>
              <a:t>. </a:t>
            </a:r>
            <a:r>
              <a:rPr lang="en-US" sz="5000" dirty="0" err="1"/>
              <a:t>Suspendisse</a:t>
            </a:r>
            <a:r>
              <a:rPr lang="en-US" sz="5000" dirty="0"/>
              <a:t> et </a:t>
            </a:r>
            <a:r>
              <a:rPr lang="en-US" sz="5000" dirty="0" err="1"/>
              <a:t>eros</a:t>
            </a:r>
            <a:r>
              <a:rPr lang="en-US" sz="5000" dirty="0"/>
              <a:t> vitae </a:t>
            </a:r>
            <a:r>
              <a:rPr lang="en-US" sz="5000" dirty="0" err="1"/>
              <a:t>risus</a:t>
            </a:r>
            <a:r>
              <a:rPr lang="en-US" sz="5000" dirty="0"/>
              <a:t> </a:t>
            </a:r>
            <a:r>
              <a:rPr lang="en-US" sz="5000" dirty="0" err="1"/>
              <a:t>volutpat</a:t>
            </a:r>
            <a:r>
              <a:rPr lang="en-US" sz="5000" dirty="0"/>
              <a:t> </a:t>
            </a:r>
            <a:r>
              <a:rPr lang="en-US" sz="5000" dirty="0" err="1"/>
              <a:t>accumsan</a:t>
            </a:r>
            <a:r>
              <a:rPr lang="en-US" sz="5000" dirty="0"/>
              <a:t>. </a:t>
            </a:r>
            <a:r>
              <a:rPr lang="en-US" sz="5000" dirty="0" err="1"/>
              <a:t>Donec</a:t>
            </a:r>
            <a:r>
              <a:rPr lang="en-US" sz="5000" dirty="0"/>
              <a:t> ante </a:t>
            </a:r>
            <a:r>
              <a:rPr lang="en-US" sz="5000" dirty="0" err="1"/>
              <a:t>sapien</a:t>
            </a:r>
            <a:r>
              <a:rPr lang="en-US" sz="5000" dirty="0"/>
              <a:t>, </a:t>
            </a:r>
            <a:r>
              <a:rPr lang="en-US" sz="5000" dirty="0" err="1"/>
              <a:t>eleifend</a:t>
            </a:r>
            <a:r>
              <a:rPr lang="en-US" sz="5000" dirty="0"/>
              <a:t> non </a:t>
            </a:r>
            <a:r>
              <a:rPr lang="en-US" sz="5000" dirty="0" err="1"/>
              <a:t>volutpat</a:t>
            </a:r>
            <a:r>
              <a:rPr lang="en-US" sz="5000" dirty="0"/>
              <a:t> non, </a:t>
            </a:r>
            <a:r>
              <a:rPr lang="en-US" sz="5000" dirty="0" err="1"/>
              <a:t>pulvinar</a:t>
            </a:r>
            <a:r>
              <a:rPr lang="en-US" sz="5000" dirty="0"/>
              <a:t> </a:t>
            </a:r>
            <a:r>
              <a:rPr lang="en-US" sz="5000" dirty="0" err="1"/>
              <a:t>eget</a:t>
            </a:r>
            <a:r>
              <a:rPr lang="en-US" sz="5000" dirty="0"/>
              <a:t> mi</a:t>
            </a:r>
          </a:p>
        </p:txBody>
      </p:sp>
      <p:pic>
        <p:nvPicPr>
          <p:cNvPr id="13" name="Picture 12" descr="6a00d8341c034253ef01156f10c304970c-800wi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6326" r="-7" b="56219"/>
          <a:stretch/>
        </p:blipFill>
        <p:spPr>
          <a:xfrm>
            <a:off x="685800" y="17563450"/>
            <a:ext cx="18712543" cy="39249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504729" y="8771735"/>
            <a:ext cx="10996250" cy="12623234"/>
          </a:xfrm>
          <a:prstGeom prst="rect">
            <a:avLst/>
          </a:prstGeom>
          <a:noFill/>
        </p:spPr>
        <p:txBody>
          <a:bodyPr wrap="square" lIns="65311" tIns="32656" rIns="65311" bIns="32656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  <a:latin typeface="Arial Black"/>
                <a:cs typeface="Arial Black"/>
              </a:rPr>
              <a:t>Results</a:t>
            </a:r>
          </a:p>
          <a:p>
            <a:r>
              <a:rPr lang="en-US" sz="5000" dirty="0" err="1"/>
              <a:t>Quisque</a:t>
            </a:r>
            <a:r>
              <a:rPr lang="en-US" sz="5000" dirty="0"/>
              <a:t> </a:t>
            </a:r>
            <a:r>
              <a:rPr lang="en-US" sz="5000" dirty="0" err="1"/>
              <a:t>quis</a:t>
            </a:r>
            <a:r>
              <a:rPr lang="en-US" sz="5000" dirty="0"/>
              <a:t> </a:t>
            </a:r>
            <a:r>
              <a:rPr lang="en-US" sz="5000" dirty="0" err="1"/>
              <a:t>nunc</a:t>
            </a:r>
            <a:r>
              <a:rPr lang="en-US" sz="5000" dirty="0"/>
              <a:t> </a:t>
            </a:r>
            <a:r>
              <a:rPr lang="en-US" sz="5000" dirty="0" err="1"/>
              <a:t>mauris</a:t>
            </a:r>
            <a:r>
              <a:rPr lang="en-US" sz="5000" dirty="0"/>
              <a:t>. </a:t>
            </a:r>
            <a:r>
              <a:rPr lang="en-US" sz="5000" dirty="0" err="1"/>
              <a:t>Etiam</a:t>
            </a:r>
            <a:r>
              <a:rPr lang="en-US" sz="5000" dirty="0"/>
              <a:t> </a:t>
            </a:r>
            <a:r>
              <a:rPr lang="en-US" sz="5000" dirty="0" err="1"/>
              <a:t>vel</a:t>
            </a:r>
            <a:r>
              <a:rPr lang="en-US" sz="5000" dirty="0"/>
              <a:t> </a:t>
            </a:r>
            <a:r>
              <a:rPr lang="en-US" sz="5000" dirty="0" err="1"/>
              <a:t>leo</a:t>
            </a:r>
            <a:r>
              <a:rPr lang="en-US" sz="5000" dirty="0"/>
              <a:t> </a:t>
            </a:r>
            <a:r>
              <a:rPr lang="en-US" sz="5000" dirty="0" err="1"/>
              <a:t>nibh</a:t>
            </a:r>
            <a:r>
              <a:rPr lang="en-US" sz="5000" dirty="0"/>
              <a:t>, a </a:t>
            </a:r>
            <a:r>
              <a:rPr lang="en-US" sz="5000" dirty="0" err="1"/>
              <a:t>mollis</a:t>
            </a:r>
            <a:r>
              <a:rPr lang="en-US" sz="5000" dirty="0"/>
              <a:t> magna. </a:t>
            </a:r>
            <a:r>
              <a:rPr lang="en-US" sz="5000" dirty="0" err="1"/>
              <a:t>Proin</a:t>
            </a:r>
            <a:r>
              <a:rPr lang="en-US" sz="5000" dirty="0"/>
              <a:t> </a:t>
            </a:r>
            <a:r>
              <a:rPr lang="en-US" sz="5000" dirty="0" err="1"/>
              <a:t>eget</a:t>
            </a:r>
            <a:r>
              <a:rPr lang="en-US" sz="5000" dirty="0"/>
              <a:t> </a:t>
            </a:r>
            <a:r>
              <a:rPr lang="en-US" sz="5000" dirty="0" err="1"/>
              <a:t>neque</a:t>
            </a:r>
            <a:r>
              <a:rPr lang="en-US" sz="5000" dirty="0"/>
              <a:t> </a:t>
            </a:r>
            <a:r>
              <a:rPr lang="en-US" sz="5000" dirty="0" err="1"/>
              <a:t>urna</a:t>
            </a:r>
            <a:r>
              <a:rPr lang="en-US" sz="5000" dirty="0"/>
              <a:t>, </a:t>
            </a:r>
            <a:r>
              <a:rPr lang="en-US" sz="5000" dirty="0" err="1"/>
              <a:t>nec</a:t>
            </a:r>
            <a:r>
              <a:rPr lang="en-US" sz="5000" dirty="0"/>
              <a:t> </a:t>
            </a:r>
            <a:r>
              <a:rPr lang="en-US" sz="5000" dirty="0" err="1"/>
              <a:t>dignissim</a:t>
            </a:r>
            <a:r>
              <a:rPr lang="en-US" sz="5000" dirty="0"/>
              <a:t> sem. </a:t>
            </a:r>
            <a:r>
              <a:rPr lang="en-US" sz="5000" dirty="0" err="1"/>
              <a:t>Etiam</a:t>
            </a:r>
            <a:r>
              <a:rPr lang="en-US" sz="5000" dirty="0"/>
              <a:t> non </a:t>
            </a:r>
            <a:r>
              <a:rPr lang="en-US" sz="5000" dirty="0" err="1"/>
              <a:t>est</a:t>
            </a:r>
            <a:r>
              <a:rPr lang="en-US" sz="5000" dirty="0"/>
              <a:t> </a:t>
            </a:r>
            <a:r>
              <a:rPr lang="en-US" sz="5000" dirty="0" err="1"/>
              <a:t>hendrerit</a:t>
            </a:r>
            <a:r>
              <a:rPr lang="en-US" sz="5000" dirty="0"/>
              <a:t> dui </a:t>
            </a:r>
            <a:r>
              <a:rPr lang="en-US" sz="5000" dirty="0" err="1"/>
              <a:t>hendrerit</a:t>
            </a:r>
            <a:r>
              <a:rPr lang="en-US" sz="5000" dirty="0"/>
              <a:t> </a:t>
            </a:r>
            <a:r>
              <a:rPr lang="en-US" sz="5000" dirty="0" err="1"/>
              <a:t>ultrices</a:t>
            </a:r>
            <a:r>
              <a:rPr lang="en-US" sz="5000" dirty="0"/>
              <a:t>. </a:t>
            </a:r>
            <a:r>
              <a:rPr lang="en-US" sz="5000" dirty="0" err="1"/>
              <a:t>Vestibulum</a:t>
            </a:r>
            <a:r>
              <a:rPr lang="en-US" sz="5000" dirty="0"/>
              <a:t> </a:t>
            </a:r>
            <a:r>
              <a:rPr lang="en-US" sz="5000" dirty="0" err="1"/>
              <a:t>consequat</a:t>
            </a:r>
            <a:r>
              <a:rPr lang="en-US" sz="5000" dirty="0"/>
              <a:t> </a:t>
            </a:r>
            <a:r>
              <a:rPr lang="en-US" sz="5000" dirty="0" err="1"/>
              <a:t>iaculis</a:t>
            </a:r>
            <a:r>
              <a:rPr lang="en-US" sz="5000" dirty="0"/>
              <a:t> </a:t>
            </a:r>
            <a:r>
              <a:rPr lang="en-US" sz="5000" dirty="0" err="1"/>
              <a:t>arcu</a:t>
            </a:r>
            <a:r>
              <a:rPr lang="en-US" sz="5000" dirty="0"/>
              <a:t> ac </a:t>
            </a:r>
            <a:r>
              <a:rPr lang="en-US" sz="5000" dirty="0" err="1"/>
              <a:t>condimentum</a:t>
            </a:r>
            <a:r>
              <a:rPr lang="en-US" sz="5000" dirty="0"/>
              <a:t>. </a:t>
            </a:r>
            <a:r>
              <a:rPr lang="en-US" sz="5000" dirty="0" err="1"/>
              <a:t>Suspendisse</a:t>
            </a:r>
            <a:r>
              <a:rPr lang="en-US" sz="5000" dirty="0"/>
              <a:t> et </a:t>
            </a:r>
            <a:r>
              <a:rPr lang="en-US" sz="5000" dirty="0" err="1"/>
              <a:t>eros</a:t>
            </a:r>
            <a:r>
              <a:rPr lang="en-US" sz="5000" dirty="0"/>
              <a:t> vitae </a:t>
            </a:r>
            <a:r>
              <a:rPr lang="en-US" sz="5000" dirty="0" err="1"/>
              <a:t>risus</a:t>
            </a:r>
            <a:r>
              <a:rPr lang="en-US" sz="5000" dirty="0"/>
              <a:t> </a:t>
            </a:r>
            <a:r>
              <a:rPr lang="en-US" sz="5000" dirty="0" err="1"/>
              <a:t>volutpat</a:t>
            </a:r>
            <a:r>
              <a:rPr lang="en-US" sz="5000" dirty="0"/>
              <a:t> </a:t>
            </a:r>
            <a:r>
              <a:rPr lang="en-US" sz="5000" dirty="0" err="1"/>
              <a:t>accumsan</a:t>
            </a:r>
            <a:r>
              <a:rPr lang="en-US" sz="5000" dirty="0"/>
              <a:t>. </a:t>
            </a:r>
            <a:r>
              <a:rPr lang="en-US" sz="5000" dirty="0" err="1"/>
              <a:t>Donec</a:t>
            </a:r>
            <a:r>
              <a:rPr lang="en-US" sz="5000" dirty="0"/>
              <a:t> ante </a:t>
            </a:r>
            <a:r>
              <a:rPr lang="en-US" sz="5000" dirty="0" err="1"/>
              <a:t>sapien</a:t>
            </a:r>
            <a:r>
              <a:rPr lang="en-US" sz="5000" dirty="0"/>
              <a:t>, </a:t>
            </a:r>
            <a:r>
              <a:rPr lang="en-US" sz="5000" dirty="0" err="1"/>
              <a:t>eleifend</a:t>
            </a:r>
            <a:r>
              <a:rPr lang="en-US" sz="5000" dirty="0"/>
              <a:t> non </a:t>
            </a:r>
            <a:r>
              <a:rPr lang="en-US" sz="5000" dirty="0" err="1"/>
              <a:t>volutpat</a:t>
            </a:r>
            <a:r>
              <a:rPr lang="en-US" sz="5000" dirty="0"/>
              <a:t> non, </a:t>
            </a:r>
            <a:r>
              <a:rPr lang="en-US" sz="5000" dirty="0" err="1"/>
              <a:t>pulvinar</a:t>
            </a:r>
            <a:r>
              <a:rPr lang="en-US" sz="5000" dirty="0"/>
              <a:t> </a:t>
            </a:r>
            <a:r>
              <a:rPr lang="en-US" sz="5000" dirty="0" err="1"/>
              <a:t>eget</a:t>
            </a:r>
            <a:r>
              <a:rPr lang="en-US" sz="5000" dirty="0"/>
              <a:t> mi. </a:t>
            </a:r>
            <a:r>
              <a:rPr lang="en-US" sz="5000" dirty="0" err="1"/>
              <a:t>Nullam</a:t>
            </a:r>
            <a:r>
              <a:rPr lang="en-US" sz="5000" dirty="0"/>
              <a:t> </a:t>
            </a:r>
            <a:r>
              <a:rPr lang="en-US" sz="5000" dirty="0" err="1"/>
              <a:t>pellentesque</a:t>
            </a:r>
            <a:r>
              <a:rPr lang="en-US" sz="5000" dirty="0"/>
              <a:t> </a:t>
            </a:r>
            <a:r>
              <a:rPr lang="en-US" sz="5000" dirty="0" err="1"/>
              <a:t>auctor</a:t>
            </a:r>
            <a:r>
              <a:rPr lang="en-US" sz="5000" dirty="0"/>
              <a:t> nisi sit </a:t>
            </a:r>
            <a:r>
              <a:rPr lang="en-US" sz="5000" dirty="0" err="1"/>
              <a:t>amet</a:t>
            </a:r>
            <a:r>
              <a:rPr lang="en-US" sz="5000" dirty="0"/>
              <a:t> </a:t>
            </a:r>
            <a:r>
              <a:rPr lang="en-US" sz="5000" dirty="0" err="1"/>
              <a:t>rhoncus</a:t>
            </a:r>
            <a:r>
              <a:rPr lang="en-US" sz="5000" dirty="0"/>
              <a:t>. . </a:t>
            </a:r>
            <a:r>
              <a:rPr lang="en-US" sz="5000" dirty="0" err="1"/>
              <a:t>Suspendisse</a:t>
            </a:r>
            <a:r>
              <a:rPr lang="en-US" sz="5000" dirty="0"/>
              <a:t> et </a:t>
            </a:r>
            <a:r>
              <a:rPr lang="en-US" sz="5000" dirty="0" err="1"/>
              <a:t>eros</a:t>
            </a:r>
            <a:r>
              <a:rPr lang="en-US" sz="5000" dirty="0"/>
              <a:t> vitae </a:t>
            </a:r>
            <a:r>
              <a:rPr lang="en-US" sz="5000" dirty="0" err="1"/>
              <a:t>risus</a:t>
            </a:r>
            <a:r>
              <a:rPr lang="en-US" sz="5000" dirty="0"/>
              <a:t> </a:t>
            </a:r>
            <a:r>
              <a:rPr lang="en-US" sz="5000" dirty="0" err="1"/>
              <a:t>volutpat</a:t>
            </a:r>
            <a:r>
              <a:rPr lang="en-US" sz="5000" dirty="0"/>
              <a:t> </a:t>
            </a:r>
            <a:r>
              <a:rPr lang="en-US" sz="5000" dirty="0" err="1"/>
              <a:t>accumsan</a:t>
            </a:r>
            <a:r>
              <a:rPr lang="en-US" sz="5000" dirty="0"/>
              <a:t>. </a:t>
            </a:r>
            <a:r>
              <a:rPr lang="en-US" sz="5000" dirty="0" err="1"/>
              <a:t>Donec</a:t>
            </a:r>
            <a:r>
              <a:rPr lang="en-US" sz="5000" dirty="0"/>
              <a:t> ante </a:t>
            </a:r>
            <a:r>
              <a:rPr lang="en-US" sz="5000" dirty="0" err="1"/>
              <a:t>sapien</a:t>
            </a:r>
            <a:r>
              <a:rPr lang="en-US" sz="5000" dirty="0"/>
              <a:t>, </a:t>
            </a:r>
            <a:r>
              <a:rPr lang="en-US" sz="5000" dirty="0" err="1"/>
              <a:t>eleifend</a:t>
            </a:r>
            <a:endParaRPr lang="en-US" sz="5000" dirty="0"/>
          </a:p>
          <a:p>
            <a:r>
              <a:rPr lang="en-US" sz="5000" dirty="0" err="1"/>
              <a:t>Nullam</a:t>
            </a:r>
            <a:r>
              <a:rPr lang="en-US" sz="5000" dirty="0"/>
              <a:t> </a:t>
            </a:r>
            <a:r>
              <a:rPr lang="en-US" sz="5000" dirty="0" err="1"/>
              <a:t>pellentesque</a:t>
            </a:r>
            <a:r>
              <a:rPr lang="en-US" sz="5000" dirty="0"/>
              <a:t> </a:t>
            </a:r>
            <a:r>
              <a:rPr lang="en-US" sz="5000" dirty="0" err="1"/>
              <a:t>auctor</a:t>
            </a:r>
            <a:r>
              <a:rPr lang="en-US" sz="5000" dirty="0"/>
              <a:t> nisi sit </a:t>
            </a:r>
            <a:r>
              <a:rPr lang="en-US" sz="5000" dirty="0" err="1"/>
              <a:t>amet</a:t>
            </a:r>
            <a:r>
              <a:rPr lang="en-US" sz="5000" dirty="0"/>
              <a:t> </a:t>
            </a:r>
            <a:r>
              <a:rPr lang="en-US" sz="5000" dirty="0" err="1"/>
              <a:t>rhoncus</a:t>
            </a:r>
            <a:r>
              <a:rPr lang="en-US" sz="5000" dirty="0"/>
              <a:t>. . </a:t>
            </a:r>
            <a:r>
              <a:rPr lang="en-US" sz="5000" dirty="0" err="1"/>
              <a:t>Suspendisse</a:t>
            </a:r>
            <a:r>
              <a:rPr lang="en-US" sz="5000" dirty="0"/>
              <a:t> et </a:t>
            </a:r>
            <a:r>
              <a:rPr lang="en-US" sz="5000" dirty="0" err="1"/>
              <a:t>eros</a:t>
            </a:r>
            <a:r>
              <a:rPr lang="en-US" sz="5000" dirty="0"/>
              <a:t> vitae </a:t>
            </a:r>
            <a:r>
              <a:rPr lang="en-US" sz="5000" dirty="0" err="1"/>
              <a:t>risus</a:t>
            </a:r>
            <a:r>
              <a:rPr lang="en-US" sz="5000" dirty="0"/>
              <a:t> </a:t>
            </a:r>
            <a:r>
              <a:rPr lang="en-US" sz="5000" dirty="0" err="1"/>
              <a:t>volutpat</a:t>
            </a:r>
            <a:r>
              <a:rPr lang="en-US" sz="5000" dirty="0"/>
              <a:t> </a:t>
            </a:r>
            <a:r>
              <a:rPr lang="en-US" sz="5000" dirty="0" err="1"/>
              <a:t>accumsan</a:t>
            </a:r>
            <a:r>
              <a:rPr lang="en-US" sz="5000" dirty="0"/>
              <a:t>. </a:t>
            </a:r>
            <a:r>
              <a:rPr lang="en-US" sz="5000" dirty="0" err="1"/>
              <a:t>Donec</a:t>
            </a:r>
            <a:r>
              <a:rPr lang="en-US" sz="5000" dirty="0"/>
              <a:t> ante </a:t>
            </a:r>
            <a:r>
              <a:rPr lang="en-US" sz="5000" dirty="0" err="1"/>
              <a:t>sapien</a:t>
            </a:r>
            <a:r>
              <a:rPr lang="en-US" sz="5000" dirty="0"/>
              <a:t>, 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346053536"/>
              </p:ext>
            </p:extLst>
          </p:nvPr>
        </p:nvGraphicFramePr>
        <p:xfrm>
          <a:off x="10972800" y="10469880"/>
          <a:ext cx="9459398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0086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1889</Words>
  <Application>Microsoft Office PowerPoint</Application>
  <PresentationFormat>Custom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Seton Hall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Petruzzi</dc:creator>
  <cp:lastModifiedBy>Jennifer L Rossi</cp:lastModifiedBy>
  <cp:revision>50</cp:revision>
  <dcterms:created xsi:type="dcterms:W3CDTF">2009-12-11T13:52:36Z</dcterms:created>
  <dcterms:modified xsi:type="dcterms:W3CDTF">2022-03-10T20:27:44Z</dcterms:modified>
</cp:coreProperties>
</file>